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7" r:id="rId2"/>
  </p:sldMasterIdLst>
  <p:sldIdLst>
    <p:sldId id="256" r:id="rId3"/>
    <p:sldId id="264" r:id="rId4"/>
    <p:sldId id="266" r:id="rId5"/>
    <p:sldId id="267" r:id="rId6"/>
    <p:sldId id="282" r:id="rId7"/>
    <p:sldId id="283" r:id="rId8"/>
    <p:sldId id="284"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292C"/>
    <a:srgbClr val="7C9BC0"/>
    <a:srgbClr val="B8292C"/>
    <a:srgbClr val="162D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705"/>
  </p:normalViewPr>
  <p:slideViewPr>
    <p:cSldViewPr snapToGrid="0" snapToObjects="1">
      <p:cViewPr varScale="1">
        <p:scale>
          <a:sx n="83" d="100"/>
          <a:sy n="83" d="100"/>
        </p:scale>
        <p:origin x="96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Date Placeholder 2">
            <a:extLst>
              <a:ext uri="{FF2B5EF4-FFF2-40B4-BE49-F238E27FC236}">
                <a16:creationId xmlns:a16="http://schemas.microsoft.com/office/drawing/2014/main" id="{2985A2F8-7E5A-2347-B08A-541869D17263}"/>
              </a:ext>
            </a:extLst>
          </p:cNvPr>
          <p:cNvSpPr>
            <a:spLocks noGrp="1"/>
          </p:cNvSpPr>
          <p:nvPr>
            <p:ph type="dt" sz="half" idx="10"/>
          </p:nvPr>
        </p:nvSpPr>
        <p:spPr>
          <a:xfrm>
            <a:off x="4076714" y="5098015"/>
            <a:ext cx="2057400" cy="365125"/>
          </a:xfrm>
        </p:spPr>
        <p:txBody>
          <a:bodyPr/>
          <a:lstStyle>
            <a:lvl1pPr algn="ctr">
              <a:defRPr>
                <a:latin typeface="Futura Medium" panose="020B0602020204020303" pitchFamily="34" charset="-79"/>
                <a:cs typeface="Futura Medium" panose="020B0602020204020303" pitchFamily="34" charset="-79"/>
              </a:defRPr>
            </a:lvl1pPr>
          </a:lstStyle>
          <a:p>
            <a:r>
              <a:rPr lang="fr-FR" dirty="0"/>
              <a:t>Lieu – date à compléter</a:t>
            </a:r>
          </a:p>
        </p:txBody>
      </p:sp>
      <p:sp>
        <p:nvSpPr>
          <p:cNvPr id="12" name="Title 1">
            <a:extLst>
              <a:ext uri="{FF2B5EF4-FFF2-40B4-BE49-F238E27FC236}">
                <a16:creationId xmlns:a16="http://schemas.microsoft.com/office/drawing/2014/main" id="{7788E6A3-B4EF-4C4E-9371-EDE8582EA347}"/>
              </a:ext>
            </a:extLst>
          </p:cNvPr>
          <p:cNvSpPr>
            <a:spLocks noGrp="1"/>
          </p:cNvSpPr>
          <p:nvPr>
            <p:ph type="title" hasCustomPrompt="1"/>
          </p:nvPr>
        </p:nvSpPr>
        <p:spPr>
          <a:xfrm>
            <a:off x="687306" y="1852101"/>
            <a:ext cx="6514411" cy="1325563"/>
          </a:xfrm>
        </p:spPr>
        <p:txBody>
          <a:bodyPr>
            <a:normAutofit/>
          </a:bodyPr>
          <a:lstStyle>
            <a:lvl1pPr algn="ctr">
              <a:defRPr sz="4000">
                <a:solidFill>
                  <a:schemeClr val="tx1">
                    <a:lumMod val="50000"/>
                    <a:lumOff val="50000"/>
                  </a:schemeClr>
                </a:solidFill>
              </a:defRPr>
            </a:lvl1pPr>
          </a:lstStyle>
          <a:p>
            <a:r>
              <a:rPr lang="fr-FR" dirty="0"/>
              <a:t>Titre de votre présentation à compléter</a:t>
            </a:r>
            <a:endParaRPr lang="en-US" dirty="0"/>
          </a:p>
        </p:txBody>
      </p:sp>
      <p:sp>
        <p:nvSpPr>
          <p:cNvPr id="13" name="Espace réservé du texte 14">
            <a:extLst>
              <a:ext uri="{FF2B5EF4-FFF2-40B4-BE49-F238E27FC236}">
                <a16:creationId xmlns:a16="http://schemas.microsoft.com/office/drawing/2014/main" id="{30448AEF-9789-5F4E-880F-9AA8EFB4C220}"/>
              </a:ext>
            </a:extLst>
          </p:cNvPr>
          <p:cNvSpPr>
            <a:spLocks noGrp="1"/>
          </p:cNvSpPr>
          <p:nvPr>
            <p:ph type="body" sz="quarter" idx="12" hasCustomPrompt="1"/>
          </p:nvPr>
        </p:nvSpPr>
        <p:spPr>
          <a:xfrm>
            <a:off x="1726205" y="3807639"/>
            <a:ext cx="6758417" cy="660400"/>
          </a:xfrm>
          <a:prstGeom prst="rect">
            <a:avLst/>
          </a:prstGeom>
        </p:spPr>
        <p:txBody>
          <a:bodyPr/>
          <a:lstStyle>
            <a:lvl1pPr marL="0" indent="0" algn="ctr">
              <a:buNone/>
              <a:defRPr>
                <a:solidFill>
                  <a:schemeClr val="tx1">
                    <a:lumMod val="75000"/>
                    <a:lumOff val="25000"/>
                  </a:schemeClr>
                </a:solidFill>
              </a:defRPr>
            </a:lvl1pPr>
          </a:lstStyle>
          <a:p>
            <a:r>
              <a:rPr lang="fr-FR" sz="2500" dirty="0"/>
              <a:t>Nom et fonction de l’intervenant à compléter</a:t>
            </a:r>
            <a:endParaRPr lang="en-US" sz="2500" dirty="0"/>
          </a:p>
        </p:txBody>
      </p:sp>
    </p:spTree>
    <p:extLst>
      <p:ext uri="{BB962C8B-B14F-4D97-AF65-F5344CB8AC3E}">
        <p14:creationId xmlns:p14="http://schemas.microsoft.com/office/powerpoint/2010/main" val="316917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Texte">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90FDBB33-E949-464E-BF2B-4202A9DB491C}"/>
              </a:ext>
            </a:extLst>
          </p:cNvPr>
          <p:cNvSpPr>
            <a:spLocks noGrp="1"/>
          </p:cNvSpPr>
          <p:nvPr>
            <p:ph type="title"/>
          </p:nvPr>
        </p:nvSpPr>
        <p:spPr>
          <a:xfrm>
            <a:off x="1362291" y="758312"/>
            <a:ext cx="7886700" cy="681477"/>
          </a:xfrm>
          <a:prstGeom prst="rect">
            <a:avLst/>
          </a:prstGeom>
        </p:spPr>
        <p:txBody>
          <a:bodyPr vert="horz" lIns="91440" tIns="45720" rIns="91440" bIns="45720" rtlCol="0" anchor="ctr">
            <a:normAutofit/>
          </a:bodyPr>
          <a:lstStyle/>
          <a:p>
            <a:r>
              <a:rPr lang="fr-FR" dirty="0"/>
              <a:t>Titre de votre partie à compléter</a:t>
            </a:r>
          </a:p>
        </p:txBody>
      </p:sp>
      <p:sp>
        <p:nvSpPr>
          <p:cNvPr id="5" name="Espace réservé du pied de page 4">
            <a:extLst>
              <a:ext uri="{FF2B5EF4-FFF2-40B4-BE49-F238E27FC236}">
                <a16:creationId xmlns:a16="http://schemas.microsoft.com/office/drawing/2014/main" id="{FCD55B31-443A-6742-9649-08E66FC165D8}"/>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7" name="Espace réservé du texte 6">
            <a:extLst>
              <a:ext uri="{FF2B5EF4-FFF2-40B4-BE49-F238E27FC236}">
                <a16:creationId xmlns:a16="http://schemas.microsoft.com/office/drawing/2014/main" id="{1F9B4F23-F6A1-BF4C-80C7-2F2FD89A86B3}"/>
              </a:ext>
            </a:extLst>
          </p:cNvPr>
          <p:cNvSpPr>
            <a:spLocks noGrp="1"/>
          </p:cNvSpPr>
          <p:nvPr>
            <p:ph type="body" sz="quarter" idx="10" hasCustomPrompt="1"/>
          </p:nvPr>
        </p:nvSpPr>
        <p:spPr>
          <a:xfrm>
            <a:off x="1003300" y="1906588"/>
            <a:ext cx="6554788" cy="4064000"/>
          </a:xfrm>
        </p:spPr>
        <p:txBody>
          <a:bodyPr/>
          <a:lstStyle>
            <a:lvl1pPr>
              <a:defRPr/>
            </a:lvl1pPr>
            <a:lvl2pPr>
              <a:defRPr/>
            </a:lvl2pPr>
            <a:lvl3pPr>
              <a:defRPr/>
            </a:lvl3pPr>
            <a:lvl4pPr>
              <a:defRPr/>
            </a:lvl4pPr>
          </a:lstStyle>
          <a:p>
            <a:pPr lvl="0"/>
            <a:r>
              <a:rPr lang="fr-FR" dirty="0"/>
              <a:t>Titre de votre paragraphe niveau 1</a:t>
            </a:r>
          </a:p>
          <a:p>
            <a:pPr lvl="0"/>
            <a:endParaRPr lang="fr-FR" dirty="0"/>
          </a:p>
          <a:p>
            <a:pPr lvl="1"/>
            <a:r>
              <a:rPr lang="fr-FR" dirty="0"/>
              <a:t> Texte de votre paragraphe</a:t>
            </a:r>
            <a:br>
              <a:rPr lang="fr-FR" dirty="0"/>
            </a:br>
            <a:r>
              <a:rPr lang="fr-FR" dirty="0"/>
              <a:t> </a:t>
            </a:r>
          </a:p>
          <a:p>
            <a:pPr lvl="2"/>
            <a:r>
              <a:rPr lang="fr-FR" dirty="0"/>
              <a:t> Troisième niveau</a:t>
            </a:r>
            <a:br>
              <a:rPr lang="fr-FR" dirty="0"/>
            </a:br>
            <a:endParaRPr lang="fr-FR" dirty="0"/>
          </a:p>
          <a:p>
            <a:pPr lvl="3"/>
            <a:r>
              <a:rPr lang="fr-FR" dirty="0"/>
              <a:t> Quatrième niveau</a:t>
            </a:r>
          </a:p>
        </p:txBody>
      </p:sp>
    </p:spTree>
    <p:extLst>
      <p:ext uri="{BB962C8B-B14F-4D97-AF65-F5344CB8AC3E}">
        <p14:creationId xmlns:p14="http://schemas.microsoft.com/office/powerpoint/2010/main" val="132777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iapositive 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17EBB9-2FEB-ED44-8780-FF6B72185190}"/>
              </a:ext>
            </a:extLst>
          </p:cNvPr>
          <p:cNvSpPr>
            <a:spLocks noGrp="1"/>
          </p:cNvSpPr>
          <p:nvPr>
            <p:ph type="title" hasCustomPrompt="1"/>
          </p:nvPr>
        </p:nvSpPr>
        <p:spPr/>
        <p:txBody>
          <a:bodyPr/>
          <a:lstStyle>
            <a:lvl1pPr>
              <a:defRPr/>
            </a:lvl1pPr>
          </a:lstStyle>
          <a:p>
            <a:r>
              <a:rPr lang="fr-FR" dirty="0"/>
              <a:t>Titre de votre partie à compléter</a:t>
            </a:r>
          </a:p>
        </p:txBody>
      </p:sp>
      <p:sp>
        <p:nvSpPr>
          <p:cNvPr id="3" name="Espace réservé du contenu 2">
            <a:extLst>
              <a:ext uri="{FF2B5EF4-FFF2-40B4-BE49-F238E27FC236}">
                <a16:creationId xmlns:a16="http://schemas.microsoft.com/office/drawing/2014/main" id="{4EC08D57-FC28-654F-AC27-4072C6EA01E2}"/>
              </a:ext>
            </a:extLst>
          </p:cNvPr>
          <p:cNvSpPr>
            <a:spLocks noGrp="1"/>
          </p:cNvSpPr>
          <p:nvPr>
            <p:ph sz="half" idx="1" hasCustomPrompt="1"/>
          </p:nvPr>
        </p:nvSpPr>
        <p:spPr>
          <a:xfrm>
            <a:off x="815939" y="1825625"/>
            <a:ext cx="3867150" cy="3517556"/>
          </a:xfrm>
        </p:spPr>
        <p:txBody>
          <a:bodyPr/>
          <a:lstStyle>
            <a:lvl1pPr>
              <a:defRPr/>
            </a:lvl1pPr>
          </a:lstStyle>
          <a:p>
            <a:pPr lvl="0"/>
            <a:r>
              <a:rPr lang="fr-FR" dirty="0"/>
              <a:t>Titre de votre paragraphe niveau 1</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53A846F4-CBD7-FD44-BAE2-94A15A534D62}"/>
              </a:ext>
            </a:extLst>
          </p:cNvPr>
          <p:cNvSpPr>
            <a:spLocks noGrp="1"/>
          </p:cNvSpPr>
          <p:nvPr>
            <p:ph sz="half" idx="2" hasCustomPrompt="1"/>
          </p:nvPr>
        </p:nvSpPr>
        <p:spPr>
          <a:xfrm>
            <a:off x="4835489" y="1825625"/>
            <a:ext cx="3867150" cy="3517556"/>
          </a:xfrm>
        </p:spPr>
        <p:txBody>
          <a:bodyPr/>
          <a:lstStyle>
            <a:lvl1pPr>
              <a:defRPr/>
            </a:lvl1pPr>
          </a:lstStyle>
          <a:p>
            <a:pPr lvl="0"/>
            <a:r>
              <a:rPr lang="fr-FR" dirty="0"/>
              <a:t>Titre de votre paragraphe niveau 1</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pied de page 4">
            <a:extLst>
              <a:ext uri="{FF2B5EF4-FFF2-40B4-BE49-F238E27FC236}">
                <a16:creationId xmlns:a16="http://schemas.microsoft.com/office/drawing/2014/main" id="{C4076BC8-5442-0A4F-9417-6CF7F55DB89D}"/>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Tree>
    <p:extLst>
      <p:ext uri="{BB962C8B-B14F-4D97-AF65-F5344CB8AC3E}">
        <p14:creationId xmlns:p14="http://schemas.microsoft.com/office/powerpoint/2010/main" val="3647543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Graphiq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F1AE2B-F35F-D943-86C1-A14C197918BA}"/>
              </a:ext>
            </a:extLst>
          </p:cNvPr>
          <p:cNvSpPr>
            <a:spLocks noGrp="1"/>
          </p:cNvSpPr>
          <p:nvPr>
            <p:ph type="title" hasCustomPrompt="1"/>
          </p:nvPr>
        </p:nvSpPr>
        <p:spPr/>
        <p:txBody>
          <a:bodyPr/>
          <a:lstStyle>
            <a:lvl1pPr>
              <a:defRPr/>
            </a:lvl1pPr>
          </a:lstStyle>
          <a:p>
            <a:r>
              <a:rPr lang="fr-FR" dirty="0"/>
              <a:t>Titre de votre partie à compléter</a:t>
            </a:r>
          </a:p>
        </p:txBody>
      </p:sp>
      <p:sp>
        <p:nvSpPr>
          <p:cNvPr id="6" name="Espace réservé du pied de page 4">
            <a:extLst>
              <a:ext uri="{FF2B5EF4-FFF2-40B4-BE49-F238E27FC236}">
                <a16:creationId xmlns:a16="http://schemas.microsoft.com/office/drawing/2014/main" id="{918C9296-7C01-8E4D-AB3F-7BFD9178CFE9}"/>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10" name="Espace réservé du graphique 9">
            <a:extLst>
              <a:ext uri="{FF2B5EF4-FFF2-40B4-BE49-F238E27FC236}">
                <a16:creationId xmlns:a16="http://schemas.microsoft.com/office/drawing/2014/main" id="{4C10BAD0-DE4B-D145-B24C-618031944E43}"/>
              </a:ext>
            </a:extLst>
          </p:cNvPr>
          <p:cNvSpPr>
            <a:spLocks noGrp="1"/>
          </p:cNvSpPr>
          <p:nvPr>
            <p:ph type="chart" sz="quarter" idx="10" hasCustomPrompt="1"/>
          </p:nvPr>
        </p:nvSpPr>
        <p:spPr>
          <a:xfrm>
            <a:off x="1021049" y="1817246"/>
            <a:ext cx="6432550" cy="3944938"/>
          </a:xfrm>
        </p:spPr>
        <p:txBody>
          <a:bodyPr/>
          <a:lstStyle/>
          <a:p>
            <a:r>
              <a:rPr lang="fr-FR" dirty="0"/>
              <a:t>Votre graphique à créer ici</a:t>
            </a:r>
          </a:p>
        </p:txBody>
      </p:sp>
    </p:spTree>
    <p:extLst>
      <p:ext uri="{BB962C8B-B14F-4D97-AF65-F5344CB8AC3E}">
        <p14:creationId xmlns:p14="http://schemas.microsoft.com/office/powerpoint/2010/main" val="2942099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Image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F1AE2B-F35F-D943-86C1-A14C197918BA}"/>
              </a:ext>
            </a:extLst>
          </p:cNvPr>
          <p:cNvSpPr>
            <a:spLocks noGrp="1"/>
          </p:cNvSpPr>
          <p:nvPr>
            <p:ph type="title" hasCustomPrompt="1"/>
          </p:nvPr>
        </p:nvSpPr>
        <p:spPr/>
        <p:txBody>
          <a:bodyPr/>
          <a:lstStyle>
            <a:lvl1pPr>
              <a:defRPr/>
            </a:lvl1pPr>
          </a:lstStyle>
          <a:p>
            <a:r>
              <a:rPr lang="fr-FR" dirty="0"/>
              <a:t>Titre de votre partie à compléter</a:t>
            </a:r>
          </a:p>
        </p:txBody>
      </p:sp>
      <p:sp>
        <p:nvSpPr>
          <p:cNvPr id="6" name="Espace réservé du pied de page 4">
            <a:extLst>
              <a:ext uri="{FF2B5EF4-FFF2-40B4-BE49-F238E27FC236}">
                <a16:creationId xmlns:a16="http://schemas.microsoft.com/office/drawing/2014/main" id="{918C9296-7C01-8E4D-AB3F-7BFD9178CFE9}"/>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4" name="Espace réservé de l’image 3">
            <a:extLst>
              <a:ext uri="{FF2B5EF4-FFF2-40B4-BE49-F238E27FC236}">
                <a16:creationId xmlns:a16="http://schemas.microsoft.com/office/drawing/2014/main" id="{1A2FEFA1-72AA-6443-96BF-96FD6AD5C063}"/>
              </a:ext>
            </a:extLst>
          </p:cNvPr>
          <p:cNvSpPr>
            <a:spLocks noGrp="1"/>
          </p:cNvSpPr>
          <p:nvPr>
            <p:ph type="pic" sz="quarter" idx="10" hasCustomPrompt="1"/>
          </p:nvPr>
        </p:nvSpPr>
        <p:spPr>
          <a:xfrm>
            <a:off x="804863" y="1763176"/>
            <a:ext cx="6884987" cy="3690937"/>
          </a:xfrm>
        </p:spPr>
        <p:txBody>
          <a:bodyPr/>
          <a:lstStyle/>
          <a:p>
            <a:r>
              <a:rPr lang="fr-FR" dirty="0"/>
              <a:t>Votre image ici</a:t>
            </a:r>
          </a:p>
        </p:txBody>
      </p:sp>
      <p:sp>
        <p:nvSpPr>
          <p:cNvPr id="7" name="Espace réservé du texte 12">
            <a:extLst>
              <a:ext uri="{FF2B5EF4-FFF2-40B4-BE49-F238E27FC236}">
                <a16:creationId xmlns:a16="http://schemas.microsoft.com/office/drawing/2014/main" id="{347C7975-A063-8245-99BB-A606F8CED874}"/>
              </a:ext>
            </a:extLst>
          </p:cNvPr>
          <p:cNvSpPr>
            <a:spLocks noGrp="1"/>
          </p:cNvSpPr>
          <p:nvPr>
            <p:ph type="body" sz="quarter" idx="11" hasCustomPrompt="1"/>
          </p:nvPr>
        </p:nvSpPr>
        <p:spPr>
          <a:xfrm>
            <a:off x="820067" y="5542180"/>
            <a:ext cx="6142592" cy="241674"/>
          </a:xfrm>
        </p:spPr>
        <p:txBody>
          <a:bodyPr/>
          <a:lstStyle>
            <a:lvl1pPr>
              <a:defRPr sz="1200">
                <a:solidFill>
                  <a:schemeClr val="tx1">
                    <a:lumMod val="50000"/>
                    <a:lumOff val="50000"/>
                  </a:schemeClr>
                </a:solidFill>
              </a:defRPr>
            </a:lvl1pPr>
          </a:lstStyle>
          <a:p>
            <a:pPr lvl="0"/>
            <a:r>
              <a:rPr lang="fr-FR" dirty="0"/>
              <a:t>Légende photo</a:t>
            </a:r>
          </a:p>
        </p:txBody>
      </p:sp>
    </p:spTree>
    <p:extLst>
      <p:ext uri="{BB962C8B-B14F-4D97-AF65-F5344CB8AC3E}">
        <p14:creationId xmlns:p14="http://schemas.microsoft.com/office/powerpoint/2010/main" val="1163066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Image 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AD0E6B9-EA4C-6E48-AC3C-AB697BA81288}"/>
              </a:ext>
            </a:extLst>
          </p:cNvPr>
          <p:cNvSpPr>
            <a:spLocks noGrp="1"/>
          </p:cNvSpPr>
          <p:nvPr>
            <p:ph type="ftr" sz="quarter" idx="10"/>
          </p:nvPr>
        </p:nvSpPr>
        <p:spPr/>
        <p:txBody>
          <a:bodyPr/>
          <a:lstStyle/>
          <a:p>
            <a:r>
              <a:rPr lang="fr-FR"/>
              <a:t>Titre de votre présentation – date à compléter</a:t>
            </a:r>
            <a:endParaRPr lang="fr-FR" dirty="0"/>
          </a:p>
        </p:txBody>
      </p:sp>
      <p:sp>
        <p:nvSpPr>
          <p:cNvPr id="4" name="Espace réservé de l’image 3">
            <a:extLst>
              <a:ext uri="{FF2B5EF4-FFF2-40B4-BE49-F238E27FC236}">
                <a16:creationId xmlns:a16="http://schemas.microsoft.com/office/drawing/2014/main" id="{E7A08BD4-7503-384C-8929-3717CFA9BB6F}"/>
              </a:ext>
            </a:extLst>
          </p:cNvPr>
          <p:cNvSpPr>
            <a:spLocks noGrp="1"/>
          </p:cNvSpPr>
          <p:nvPr>
            <p:ph type="pic" sz="quarter" idx="11" hasCustomPrompt="1"/>
          </p:nvPr>
        </p:nvSpPr>
        <p:spPr>
          <a:xfrm>
            <a:off x="1102318" y="835988"/>
            <a:ext cx="7808339" cy="4185932"/>
          </a:xfrm>
        </p:spPr>
        <p:txBody>
          <a:bodyPr/>
          <a:lstStyle/>
          <a:p>
            <a:r>
              <a:rPr lang="fr-FR" dirty="0"/>
              <a:t>Votre image ici</a:t>
            </a:r>
          </a:p>
        </p:txBody>
      </p:sp>
      <p:sp>
        <p:nvSpPr>
          <p:cNvPr id="5" name="Espace réservé du texte 12">
            <a:extLst>
              <a:ext uri="{FF2B5EF4-FFF2-40B4-BE49-F238E27FC236}">
                <a16:creationId xmlns:a16="http://schemas.microsoft.com/office/drawing/2014/main" id="{60D87512-8469-544C-9433-DEEEF013FE6C}"/>
              </a:ext>
            </a:extLst>
          </p:cNvPr>
          <p:cNvSpPr>
            <a:spLocks noGrp="1"/>
          </p:cNvSpPr>
          <p:nvPr>
            <p:ph type="body" sz="quarter" idx="12" hasCustomPrompt="1"/>
          </p:nvPr>
        </p:nvSpPr>
        <p:spPr>
          <a:xfrm>
            <a:off x="1102318" y="5180273"/>
            <a:ext cx="6142592" cy="241674"/>
          </a:xfrm>
        </p:spPr>
        <p:txBody>
          <a:bodyPr/>
          <a:lstStyle>
            <a:lvl1pPr>
              <a:defRPr sz="1200">
                <a:solidFill>
                  <a:schemeClr val="tx1">
                    <a:lumMod val="50000"/>
                    <a:lumOff val="50000"/>
                  </a:schemeClr>
                </a:solidFill>
              </a:defRPr>
            </a:lvl1pPr>
          </a:lstStyle>
          <a:p>
            <a:pPr lvl="0"/>
            <a:r>
              <a:rPr lang="fr-FR" dirty="0"/>
              <a:t>Légende photo</a:t>
            </a:r>
          </a:p>
        </p:txBody>
      </p:sp>
    </p:spTree>
    <p:extLst>
      <p:ext uri="{BB962C8B-B14F-4D97-AF65-F5344CB8AC3E}">
        <p14:creationId xmlns:p14="http://schemas.microsoft.com/office/powerpoint/2010/main" val="314745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Tableau ">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2B5A0D57-1D85-A245-AFAE-C0F1A85D87E4}"/>
              </a:ext>
            </a:extLst>
          </p:cNvPr>
          <p:cNvSpPr>
            <a:spLocks noGrp="1"/>
          </p:cNvSpPr>
          <p:nvPr>
            <p:ph type="title" hasCustomPrompt="1"/>
          </p:nvPr>
        </p:nvSpPr>
        <p:spPr>
          <a:xfrm>
            <a:off x="1362291" y="725261"/>
            <a:ext cx="7886700" cy="681477"/>
          </a:xfrm>
        </p:spPr>
        <p:txBody>
          <a:bodyPr/>
          <a:lstStyle>
            <a:lvl1pPr>
              <a:defRPr/>
            </a:lvl1pPr>
          </a:lstStyle>
          <a:p>
            <a:r>
              <a:rPr lang="fr-FR" dirty="0"/>
              <a:t>Titre de votre partie à compléter</a:t>
            </a:r>
          </a:p>
        </p:txBody>
      </p:sp>
      <p:sp>
        <p:nvSpPr>
          <p:cNvPr id="6" name="Espace réservé du pied de page 4">
            <a:extLst>
              <a:ext uri="{FF2B5EF4-FFF2-40B4-BE49-F238E27FC236}">
                <a16:creationId xmlns:a16="http://schemas.microsoft.com/office/drawing/2014/main" id="{AF09919E-7A80-F04B-BEB2-894F3D56EBE4}"/>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8" name="Espace réservé du tableau 7">
            <a:extLst>
              <a:ext uri="{FF2B5EF4-FFF2-40B4-BE49-F238E27FC236}">
                <a16:creationId xmlns:a16="http://schemas.microsoft.com/office/drawing/2014/main" id="{117FB6EC-8F60-5D45-BCE8-EF091170BA31}"/>
              </a:ext>
            </a:extLst>
          </p:cNvPr>
          <p:cNvSpPr>
            <a:spLocks noGrp="1"/>
          </p:cNvSpPr>
          <p:nvPr>
            <p:ph type="tbl" sz="quarter" idx="10" hasCustomPrompt="1"/>
          </p:nvPr>
        </p:nvSpPr>
        <p:spPr>
          <a:xfrm>
            <a:off x="932781" y="1696039"/>
            <a:ext cx="6630988" cy="4021138"/>
          </a:xfrm>
        </p:spPr>
        <p:txBody>
          <a:bodyPr/>
          <a:lstStyle/>
          <a:p>
            <a:r>
              <a:rPr lang="fr-FR" dirty="0"/>
              <a:t>Votre tableau à créer ici</a:t>
            </a:r>
          </a:p>
        </p:txBody>
      </p:sp>
    </p:spTree>
    <p:extLst>
      <p:ext uri="{BB962C8B-B14F-4D97-AF65-F5344CB8AC3E}">
        <p14:creationId xmlns:p14="http://schemas.microsoft.com/office/powerpoint/2010/main" val="26531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Texte +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E3A017-1AA3-154C-82BB-5873D5A5E530}"/>
              </a:ext>
            </a:extLst>
          </p:cNvPr>
          <p:cNvSpPr>
            <a:spLocks noGrp="1"/>
          </p:cNvSpPr>
          <p:nvPr>
            <p:ph type="title" hasCustomPrompt="1"/>
          </p:nvPr>
        </p:nvSpPr>
        <p:spPr>
          <a:xfrm>
            <a:off x="1211263" y="457200"/>
            <a:ext cx="2721760" cy="1349566"/>
          </a:xfrm>
        </p:spPr>
        <p:txBody>
          <a:bodyPr anchor="b"/>
          <a:lstStyle>
            <a:lvl1pPr algn="ctr">
              <a:defRPr sz="3200">
                <a:solidFill>
                  <a:srgbClr val="B6292C"/>
                </a:solidFill>
              </a:defRPr>
            </a:lvl1pPr>
          </a:lstStyle>
          <a:p>
            <a:r>
              <a:rPr lang="fr-FR" dirty="0"/>
              <a:t>Votre titre de paragraphe</a:t>
            </a:r>
          </a:p>
        </p:txBody>
      </p:sp>
      <p:sp>
        <p:nvSpPr>
          <p:cNvPr id="3" name="Espace réservé de l’image 2">
            <a:extLst>
              <a:ext uri="{FF2B5EF4-FFF2-40B4-BE49-F238E27FC236}">
                <a16:creationId xmlns:a16="http://schemas.microsoft.com/office/drawing/2014/main" id="{91A474A5-7548-3349-9A7C-D7B3EC909936}"/>
              </a:ext>
            </a:extLst>
          </p:cNvPr>
          <p:cNvSpPr>
            <a:spLocks noGrp="1"/>
          </p:cNvSpPr>
          <p:nvPr>
            <p:ph type="pic" idx="1" hasCustomPrompt="1"/>
          </p:nvPr>
        </p:nvSpPr>
        <p:spPr>
          <a:xfrm>
            <a:off x="4400550" y="579801"/>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Votre image ici</a:t>
            </a:r>
          </a:p>
        </p:txBody>
      </p:sp>
      <p:sp>
        <p:nvSpPr>
          <p:cNvPr id="4" name="Espace réservé du texte 3">
            <a:extLst>
              <a:ext uri="{FF2B5EF4-FFF2-40B4-BE49-F238E27FC236}">
                <a16:creationId xmlns:a16="http://schemas.microsoft.com/office/drawing/2014/main" id="{9F091E60-950D-1B45-BAFE-911A59034A35}"/>
              </a:ext>
            </a:extLst>
          </p:cNvPr>
          <p:cNvSpPr>
            <a:spLocks noGrp="1"/>
          </p:cNvSpPr>
          <p:nvPr>
            <p:ph type="body" sz="half" idx="2" hasCustomPrompt="1"/>
          </p:nvPr>
        </p:nvSpPr>
        <p:spPr>
          <a:xfrm>
            <a:off x="983448" y="2068417"/>
            <a:ext cx="2949575" cy="3811588"/>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Votre texte</a:t>
            </a:r>
          </a:p>
          <a:p>
            <a:pPr lvl="0"/>
            <a:endParaRPr lang="fr-FR" dirty="0"/>
          </a:p>
        </p:txBody>
      </p:sp>
      <p:sp>
        <p:nvSpPr>
          <p:cNvPr id="8" name="Espace réservé du pied de page 4">
            <a:extLst>
              <a:ext uri="{FF2B5EF4-FFF2-40B4-BE49-F238E27FC236}">
                <a16:creationId xmlns:a16="http://schemas.microsoft.com/office/drawing/2014/main" id="{3DA502FC-5F30-B641-9B26-76CA5BCEF2D1}"/>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13" name="Espace réservé du texte 12">
            <a:extLst>
              <a:ext uri="{FF2B5EF4-FFF2-40B4-BE49-F238E27FC236}">
                <a16:creationId xmlns:a16="http://schemas.microsoft.com/office/drawing/2014/main" id="{674B0568-FEE2-534B-BBAD-110CA854112D}"/>
              </a:ext>
            </a:extLst>
          </p:cNvPr>
          <p:cNvSpPr>
            <a:spLocks noGrp="1"/>
          </p:cNvSpPr>
          <p:nvPr>
            <p:ph type="body" sz="quarter" idx="10" hasCustomPrompt="1"/>
          </p:nvPr>
        </p:nvSpPr>
        <p:spPr>
          <a:xfrm>
            <a:off x="4400550" y="5575233"/>
            <a:ext cx="2396857" cy="219639"/>
          </a:xfrm>
        </p:spPr>
        <p:txBody>
          <a:bodyPr/>
          <a:lstStyle>
            <a:lvl1pPr>
              <a:defRPr sz="1200">
                <a:solidFill>
                  <a:schemeClr val="tx1">
                    <a:lumMod val="50000"/>
                    <a:lumOff val="50000"/>
                  </a:schemeClr>
                </a:solidFill>
              </a:defRPr>
            </a:lvl1pPr>
          </a:lstStyle>
          <a:p>
            <a:pPr lvl="0"/>
            <a:r>
              <a:rPr lang="fr-FR" dirty="0"/>
              <a:t>Légende photo</a:t>
            </a:r>
          </a:p>
        </p:txBody>
      </p:sp>
    </p:spTree>
    <p:extLst>
      <p:ext uri="{BB962C8B-B14F-4D97-AF65-F5344CB8AC3E}">
        <p14:creationId xmlns:p14="http://schemas.microsoft.com/office/powerpoint/2010/main" val="286445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 vierg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1598401-A58E-CF44-869C-C42F78B40DBE}"/>
              </a:ext>
            </a:extLst>
          </p:cNvPr>
          <p:cNvSpPr>
            <a:spLocks noGrp="1"/>
          </p:cNvSpPr>
          <p:nvPr>
            <p:ph type="ftr" sz="quarter" idx="10"/>
          </p:nvPr>
        </p:nvSpPr>
        <p:spPr/>
        <p:txBody>
          <a:bodyPr/>
          <a:lstStyle/>
          <a:p>
            <a:r>
              <a:rPr lang="fr-FR"/>
              <a:t>Titre de votre présentation – date à compléter</a:t>
            </a:r>
            <a:endParaRPr lang="fr-FR" dirty="0"/>
          </a:p>
        </p:txBody>
      </p:sp>
    </p:spTree>
    <p:extLst>
      <p:ext uri="{BB962C8B-B14F-4D97-AF65-F5344CB8AC3E}">
        <p14:creationId xmlns:p14="http://schemas.microsoft.com/office/powerpoint/2010/main" val="8908450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emf"/><Relationship Id="rId5" Type="http://schemas.openxmlformats.org/officeDocument/2006/relationships/slideLayout" Target="../slideLayouts/slideLayout6.xml"/><Relationship Id="rId10" Type="http://schemas.openxmlformats.org/officeDocument/2006/relationships/image" Target="../media/image1.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8B87E29-20A4-384B-819E-EF3AA4509E5D}"/>
              </a:ext>
            </a:extLst>
          </p:cNvPr>
          <p:cNvPicPr>
            <a:picLocks noChangeAspect="1"/>
          </p:cNvPicPr>
          <p:nvPr userDrawn="1"/>
        </p:nvPicPr>
        <p:blipFill rotWithShape="1">
          <a:blip r:embed="rId3"/>
          <a:srcRect r="4460"/>
          <a:stretch/>
        </p:blipFill>
        <p:spPr>
          <a:xfrm>
            <a:off x="-142961" y="-11017"/>
            <a:ext cx="9286961" cy="6869017"/>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48174-775F-5243-9F62-1EBC4587A2DC}" type="datetimeFigureOut">
              <a:rPr lang="fr-FR" smtClean="0"/>
              <a:t>19/10/2023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1B647-54AB-3842-90F9-41354240241E}" type="slidenum">
              <a:rPr lang="fr-FR" smtClean="0"/>
              <a:t>‹N°›</a:t>
            </a:fld>
            <a:endParaRPr lang="fr-FR"/>
          </a:p>
        </p:txBody>
      </p:sp>
      <p:pic>
        <p:nvPicPr>
          <p:cNvPr id="9" name="Image 8">
            <a:extLst>
              <a:ext uri="{FF2B5EF4-FFF2-40B4-BE49-F238E27FC236}">
                <a16:creationId xmlns:a16="http://schemas.microsoft.com/office/drawing/2014/main" id="{D43D12E1-9EEB-CB4B-86F9-A97E65845594}"/>
              </a:ext>
            </a:extLst>
          </p:cNvPr>
          <p:cNvPicPr>
            <a:picLocks noChangeAspect="1"/>
          </p:cNvPicPr>
          <p:nvPr userDrawn="1"/>
        </p:nvPicPr>
        <p:blipFill>
          <a:blip r:embed="rId4"/>
          <a:stretch>
            <a:fillRect/>
          </a:stretch>
        </p:blipFill>
        <p:spPr>
          <a:xfrm>
            <a:off x="-107032" y="6177249"/>
            <a:ext cx="5854700" cy="647700"/>
          </a:xfrm>
          <a:prstGeom prst="rect">
            <a:avLst/>
          </a:prstGeom>
        </p:spPr>
      </p:pic>
      <p:pic>
        <p:nvPicPr>
          <p:cNvPr id="10" name="Image 9">
            <a:extLst>
              <a:ext uri="{FF2B5EF4-FFF2-40B4-BE49-F238E27FC236}">
                <a16:creationId xmlns:a16="http://schemas.microsoft.com/office/drawing/2014/main" id="{0C10D283-DA19-DF4F-8C0F-7CCDB5C5AB9E}"/>
              </a:ext>
            </a:extLst>
          </p:cNvPr>
          <p:cNvPicPr>
            <a:picLocks noChangeAspect="1"/>
          </p:cNvPicPr>
          <p:nvPr userDrawn="1"/>
        </p:nvPicPr>
        <p:blipFill rotWithShape="1">
          <a:blip r:embed="rId5"/>
          <a:srcRect t="15566" r="81566" b="36209"/>
          <a:stretch/>
        </p:blipFill>
        <p:spPr>
          <a:xfrm>
            <a:off x="7196768" y="172310"/>
            <a:ext cx="1685581" cy="1531344"/>
          </a:xfrm>
          <a:prstGeom prst="rect">
            <a:avLst/>
          </a:prstGeom>
        </p:spPr>
      </p:pic>
    </p:spTree>
    <p:extLst>
      <p:ext uri="{BB962C8B-B14F-4D97-AF65-F5344CB8AC3E}">
        <p14:creationId xmlns:p14="http://schemas.microsoft.com/office/powerpoint/2010/main" val="165765984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Futura Medium" panose="020B0602020204020303" pitchFamily="34" charset="-79"/>
          <a:ea typeface="+mj-ea"/>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500" kern="1200">
          <a:solidFill>
            <a:schemeClr val="tx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DD2B1C50-2526-9E41-8E52-A43916BFF1A8}"/>
              </a:ext>
            </a:extLst>
          </p:cNvPr>
          <p:cNvPicPr>
            <a:picLocks noChangeAspect="1"/>
          </p:cNvPicPr>
          <p:nvPr userDrawn="1"/>
        </p:nvPicPr>
        <p:blipFill rotWithShape="1">
          <a:blip r:embed="rId10"/>
          <a:srcRect l="19128" r="5872"/>
          <a:stretch/>
        </p:blipFill>
        <p:spPr>
          <a:xfrm rot="5400000">
            <a:off x="-198194" y="198192"/>
            <a:ext cx="6858001" cy="6461615"/>
          </a:xfrm>
          <a:prstGeom prst="rect">
            <a:avLst/>
          </a:prstGeom>
        </p:spPr>
      </p:pic>
      <p:sp>
        <p:nvSpPr>
          <p:cNvPr id="2" name="Espace réservé du titre 1">
            <a:extLst>
              <a:ext uri="{FF2B5EF4-FFF2-40B4-BE49-F238E27FC236}">
                <a16:creationId xmlns:a16="http://schemas.microsoft.com/office/drawing/2014/main" id="{9329FE7C-1990-CD4C-A721-010B48A78691}"/>
              </a:ext>
            </a:extLst>
          </p:cNvPr>
          <p:cNvSpPr>
            <a:spLocks noGrp="1"/>
          </p:cNvSpPr>
          <p:nvPr>
            <p:ph type="title"/>
          </p:nvPr>
        </p:nvSpPr>
        <p:spPr>
          <a:xfrm>
            <a:off x="1362291" y="758312"/>
            <a:ext cx="7886700" cy="681477"/>
          </a:xfrm>
          <a:prstGeom prst="rect">
            <a:avLst/>
          </a:prstGeom>
        </p:spPr>
        <p:txBody>
          <a:bodyPr vert="horz" lIns="91440" tIns="45720" rIns="91440" bIns="45720" rtlCol="0" anchor="ctr">
            <a:normAutofit/>
          </a:bodyPr>
          <a:lstStyle/>
          <a:p>
            <a:r>
              <a:rPr lang="fr-FR" dirty="0"/>
              <a:t>Titre de votre partie à compléter</a:t>
            </a:r>
          </a:p>
        </p:txBody>
      </p:sp>
      <p:sp>
        <p:nvSpPr>
          <p:cNvPr id="3" name="Espace réservé du texte 2">
            <a:extLst>
              <a:ext uri="{FF2B5EF4-FFF2-40B4-BE49-F238E27FC236}">
                <a16:creationId xmlns:a16="http://schemas.microsoft.com/office/drawing/2014/main" id="{CE8A1627-BAF5-D649-818B-DD3CAC198D30}"/>
              </a:ext>
            </a:extLst>
          </p:cNvPr>
          <p:cNvSpPr>
            <a:spLocks noGrp="1"/>
          </p:cNvSpPr>
          <p:nvPr>
            <p:ph type="body" idx="1"/>
          </p:nvPr>
        </p:nvSpPr>
        <p:spPr>
          <a:xfrm>
            <a:off x="899582" y="1740107"/>
            <a:ext cx="6680023" cy="4164933"/>
          </a:xfrm>
          <a:prstGeom prst="rect">
            <a:avLst/>
          </a:prstGeom>
        </p:spPr>
        <p:txBody>
          <a:bodyPr vert="horz" lIns="91440" tIns="45720" rIns="91440" bIns="45720" rtlCol="0">
            <a:normAutofit/>
          </a:bodyPr>
          <a:lstStyle/>
          <a:p>
            <a:pPr lvl="0"/>
            <a:r>
              <a:rPr lang="fr-FR" dirty="0"/>
              <a:t>Titre de votre paragraphe niveau 1</a:t>
            </a:r>
          </a:p>
          <a:p>
            <a:pPr lvl="0"/>
            <a:endParaRPr lang="fr-FR" dirty="0"/>
          </a:p>
          <a:p>
            <a:pPr lvl="1"/>
            <a:r>
              <a:rPr lang="fr-FR" dirty="0"/>
              <a:t> Texte de votre paragraphe</a:t>
            </a:r>
            <a:br>
              <a:rPr lang="fr-FR" dirty="0"/>
            </a:br>
            <a:r>
              <a:rPr lang="fr-FR" dirty="0"/>
              <a:t> </a:t>
            </a:r>
          </a:p>
          <a:p>
            <a:pPr lvl="2"/>
            <a:r>
              <a:rPr lang="fr-FR" dirty="0"/>
              <a:t> Troisième niveau</a:t>
            </a:r>
            <a:br>
              <a:rPr lang="fr-FR" dirty="0"/>
            </a:br>
            <a:endParaRPr lang="fr-FR" dirty="0"/>
          </a:p>
          <a:p>
            <a:pPr lvl="3"/>
            <a:r>
              <a:rPr lang="fr-FR" dirty="0"/>
              <a:t> Quatrième niveau</a:t>
            </a:r>
          </a:p>
        </p:txBody>
      </p:sp>
      <p:sp>
        <p:nvSpPr>
          <p:cNvPr id="5" name="Espace réservé du pied de page 4">
            <a:extLst>
              <a:ext uri="{FF2B5EF4-FFF2-40B4-BE49-F238E27FC236}">
                <a16:creationId xmlns:a16="http://schemas.microsoft.com/office/drawing/2014/main" id="{CD4B6723-5C41-184A-96BB-63EC9CB39CC0}"/>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pic>
        <p:nvPicPr>
          <p:cNvPr id="7" name="Image 6">
            <a:extLst>
              <a:ext uri="{FF2B5EF4-FFF2-40B4-BE49-F238E27FC236}">
                <a16:creationId xmlns:a16="http://schemas.microsoft.com/office/drawing/2014/main" id="{D4C1FAF5-4221-2648-A1C5-BE47D55CC3B7}"/>
              </a:ext>
            </a:extLst>
          </p:cNvPr>
          <p:cNvPicPr>
            <a:picLocks noChangeAspect="1"/>
          </p:cNvPicPr>
          <p:nvPr userDrawn="1"/>
        </p:nvPicPr>
        <p:blipFill rotWithShape="1">
          <a:blip r:embed="rId11"/>
          <a:srcRect t="15566" r="81566" b="36209"/>
          <a:stretch/>
        </p:blipFill>
        <p:spPr>
          <a:xfrm>
            <a:off x="7497667" y="5442334"/>
            <a:ext cx="1398483" cy="1270517"/>
          </a:xfrm>
          <a:prstGeom prst="rect">
            <a:avLst/>
          </a:prstGeom>
        </p:spPr>
      </p:pic>
    </p:spTree>
    <p:extLst>
      <p:ext uri="{BB962C8B-B14F-4D97-AF65-F5344CB8AC3E}">
        <p14:creationId xmlns:p14="http://schemas.microsoft.com/office/powerpoint/2010/main" val="2722180935"/>
      </p:ext>
    </p:extLst>
  </p:cSld>
  <p:clrMap bg1="lt1" tx1="dk1" bg2="lt2" tx2="dk2" accent1="accent1" accent2="accent2" accent3="accent3" accent4="accent4" accent5="accent5" accent6="accent6" hlink="hlink" folHlink="folHlink"/>
  <p:sldLayoutIdLst>
    <p:sldLayoutId id="2147483679" r:id="rId1"/>
    <p:sldLayoutId id="2147483671" r:id="rId2"/>
    <p:sldLayoutId id="2147483673" r:id="rId3"/>
    <p:sldLayoutId id="2147483677" r:id="rId4"/>
    <p:sldLayoutId id="2147483678" r:id="rId5"/>
    <p:sldLayoutId id="2147483674" r:id="rId6"/>
    <p:sldLayoutId id="2147483676" r:id="rId7"/>
    <p:sldLayoutId id="2147483680" r:id="rId8"/>
  </p:sldLayoutIdLst>
  <p:txStyles>
    <p:titleStyle>
      <a:lvl1pPr algn="l" defTabSz="914400" rtl="0" eaLnBrk="1" latinLnBrk="0" hangingPunct="1">
        <a:lnSpc>
          <a:spcPct val="90000"/>
        </a:lnSpc>
        <a:spcBef>
          <a:spcPct val="0"/>
        </a:spcBef>
        <a:buNone/>
        <a:defRPr sz="3500" kern="1200">
          <a:solidFill>
            <a:srgbClr val="7C9BC0"/>
          </a:solidFill>
          <a:latin typeface="Futura Medium" panose="020B0602020204020303" pitchFamily="34" charset="-79"/>
          <a:ea typeface="+mj-ea"/>
          <a:cs typeface="Futura Medium" panose="020B0602020204020303" pitchFamily="34" charset="-79"/>
        </a:defRPr>
      </a:lvl1pPr>
    </p:titleStyle>
    <p:bodyStyle>
      <a:lvl1pPr marL="0" indent="0" algn="l" defTabSz="914400" rtl="0" eaLnBrk="1" latinLnBrk="0" hangingPunct="1">
        <a:lnSpc>
          <a:spcPct val="90000"/>
        </a:lnSpc>
        <a:spcBef>
          <a:spcPts val="1000"/>
        </a:spcBef>
        <a:buClr>
          <a:srgbClr val="B8292C"/>
        </a:buClr>
        <a:buSzPct val="150000"/>
        <a:buFont typeface="ArialUnicodeMS" panose="020B0604020202020204" pitchFamily="34" charset="-128"/>
        <a:buNone/>
        <a:defRPr sz="2500" kern="1200">
          <a:solidFill>
            <a:srgbClr val="B6292C"/>
          </a:solidFill>
          <a:latin typeface="Futura Medium" panose="020B0602020204020303" pitchFamily="34" charset="-79"/>
          <a:ea typeface="+mn-ea"/>
          <a:cs typeface="Futura Medium" panose="020B0602020204020303" pitchFamily="34" charset="-79"/>
        </a:defRPr>
      </a:lvl1pPr>
      <a:lvl2pPr marL="800100" indent="-342900" algn="l" defTabSz="914400" rtl="0" eaLnBrk="1" latinLnBrk="0" hangingPunct="1">
        <a:lnSpc>
          <a:spcPct val="90000"/>
        </a:lnSpc>
        <a:spcBef>
          <a:spcPts val="500"/>
        </a:spcBef>
        <a:buClr>
          <a:srgbClr val="7C9BC0"/>
        </a:buClr>
        <a:buSzPct val="120000"/>
        <a:buFont typeface="HiraginoSans-W3" panose="020B0400000000000000" pitchFamily="34" charset="-128"/>
        <a:buChar char="◎"/>
        <a:defRPr sz="20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Clr>
          <a:srgbClr val="7C9BC0"/>
        </a:buClr>
        <a:buSzPct val="120000"/>
        <a:buFont typeface="LucidaGrande" panose="020B0600040502020204" pitchFamily="34" charset="0"/>
        <a:buChar char="○"/>
        <a:defRPr sz="18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53948-7845-BB48-97EC-634D3D153E1F}"/>
              </a:ext>
            </a:extLst>
          </p:cNvPr>
          <p:cNvSpPr>
            <a:spLocks noGrp="1"/>
          </p:cNvSpPr>
          <p:nvPr>
            <p:ph type="title"/>
          </p:nvPr>
        </p:nvSpPr>
        <p:spPr/>
        <p:txBody>
          <a:bodyPr>
            <a:normAutofit fontScale="90000"/>
          </a:bodyPr>
          <a:lstStyle/>
          <a:p>
            <a:r>
              <a:rPr lang="fr-FR" dirty="0"/>
              <a:t>FLECHAGE D’UNE MANIFESTATION </a:t>
            </a:r>
            <a:br>
              <a:rPr lang="fr-FR" dirty="0"/>
            </a:br>
            <a:endParaRPr lang="fr-FR" dirty="0"/>
          </a:p>
        </p:txBody>
      </p:sp>
      <p:sp>
        <p:nvSpPr>
          <p:cNvPr id="3" name="Espace réservé du texte 2">
            <a:extLst>
              <a:ext uri="{FF2B5EF4-FFF2-40B4-BE49-F238E27FC236}">
                <a16:creationId xmlns:a16="http://schemas.microsoft.com/office/drawing/2014/main" id="{6215F6D1-1F9C-C243-96C1-273E5005A0FC}"/>
              </a:ext>
            </a:extLst>
          </p:cNvPr>
          <p:cNvSpPr>
            <a:spLocks noGrp="1"/>
          </p:cNvSpPr>
          <p:nvPr>
            <p:ph type="body" sz="quarter" idx="12"/>
          </p:nvPr>
        </p:nvSpPr>
        <p:spPr/>
        <p:txBody>
          <a:bodyPr/>
          <a:lstStyle/>
          <a:p>
            <a:r>
              <a:rPr lang="fr-FR" dirty="0"/>
              <a:t>Commission Nationale Sécurité</a:t>
            </a:r>
          </a:p>
          <a:p>
            <a:endParaRPr lang="fr-FR" dirty="0"/>
          </a:p>
          <a:p>
            <a:endParaRPr lang="fr-FR" dirty="0"/>
          </a:p>
          <a:p>
            <a:endParaRPr lang="fr-FR" dirty="0"/>
          </a:p>
          <a:p>
            <a:r>
              <a:rPr lang="fr-FR" dirty="0"/>
              <a:t>AOUT 2022</a:t>
            </a:r>
          </a:p>
        </p:txBody>
      </p:sp>
    </p:spTree>
    <p:extLst>
      <p:ext uri="{BB962C8B-B14F-4D97-AF65-F5344CB8AC3E}">
        <p14:creationId xmlns:p14="http://schemas.microsoft.com/office/powerpoint/2010/main" val="1474564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1361" y="2413338"/>
            <a:ext cx="8386119" cy="1969770"/>
          </a:xfrm>
          <a:prstGeom prst="rect">
            <a:avLst/>
          </a:prstGeom>
        </p:spPr>
        <p:txBody>
          <a:bodyPr wrap="square">
            <a:spAutoFit/>
          </a:bodyPr>
          <a:lstStyle/>
          <a:p>
            <a:pPr algn="ctr"/>
            <a:r>
              <a:rPr lang="fr-FR" sz="3200" b="1" dirty="0"/>
              <a:t>MOYENS PROPOSES</a:t>
            </a:r>
          </a:p>
          <a:p>
            <a:endParaRPr lang="fr-FR" dirty="0"/>
          </a:p>
          <a:p>
            <a:r>
              <a:rPr lang="fr-FR" sz="2400" dirty="0"/>
              <a:t>Flèches en papier collées sur des supports amovibles. </a:t>
            </a:r>
          </a:p>
          <a:p>
            <a:r>
              <a:rPr lang="fr-FR" sz="2400" dirty="0"/>
              <a:t>La pose de panneaux par clouage sur les arbres est interdite y compris sur le domaine géré par l’O.N.F.</a:t>
            </a:r>
          </a:p>
        </p:txBody>
      </p:sp>
    </p:spTree>
    <p:extLst>
      <p:ext uri="{BB962C8B-B14F-4D97-AF65-F5344CB8AC3E}">
        <p14:creationId xmlns:p14="http://schemas.microsoft.com/office/powerpoint/2010/main" val="736437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3124" y="1582341"/>
            <a:ext cx="8460260" cy="4124206"/>
          </a:xfrm>
          <a:prstGeom prst="rect">
            <a:avLst/>
          </a:prstGeom>
        </p:spPr>
        <p:txBody>
          <a:bodyPr wrap="square">
            <a:spAutoFit/>
          </a:bodyPr>
          <a:lstStyle/>
          <a:p>
            <a:pPr algn="ctr"/>
            <a:r>
              <a:rPr lang="fr-FR" sz="2800" b="1" dirty="0"/>
              <a:t>MISE EN PLACE DES INDICATIONS DE FLECHAGE</a:t>
            </a:r>
          </a:p>
          <a:p>
            <a:endParaRPr lang="fr-FR" dirty="0"/>
          </a:p>
          <a:p>
            <a:r>
              <a:rPr lang="fr-FR" sz="2400" dirty="0"/>
              <a:t>Bien sûr la signalisation doit être présente à l’intersection </a:t>
            </a:r>
          </a:p>
          <a:p>
            <a:r>
              <a:rPr lang="fr-FR" sz="2400" dirty="0"/>
              <a:t>Mais en plus</a:t>
            </a:r>
          </a:p>
          <a:p>
            <a:r>
              <a:rPr lang="fr-FR" sz="2400" b="1" u="sng" dirty="0"/>
              <a:t>Pré signalisation</a:t>
            </a:r>
          </a:p>
          <a:p>
            <a:endParaRPr lang="fr-FR" sz="2400" dirty="0"/>
          </a:p>
          <a:p>
            <a:r>
              <a:rPr lang="fr-FR" sz="2400" dirty="0"/>
              <a:t>50 mètres avant changement de direction,</a:t>
            </a:r>
          </a:p>
          <a:p>
            <a:r>
              <a:rPr lang="fr-FR" sz="2400" dirty="0"/>
              <a:t>Signalisation</a:t>
            </a:r>
          </a:p>
          <a:p>
            <a:r>
              <a:rPr lang="fr-FR" sz="2400" dirty="0"/>
              <a:t>10 mètres avant changement de direction,</a:t>
            </a:r>
          </a:p>
          <a:p>
            <a:r>
              <a:rPr lang="fr-FR" sz="2400" dirty="0"/>
              <a:t>Confirmation</a:t>
            </a:r>
          </a:p>
          <a:p>
            <a:r>
              <a:rPr lang="fr-FR" sz="2400" dirty="0"/>
              <a:t>10 mètres après le changement de direction.</a:t>
            </a:r>
          </a:p>
        </p:txBody>
      </p:sp>
    </p:spTree>
    <p:extLst>
      <p:ext uri="{BB962C8B-B14F-4D97-AF65-F5344CB8AC3E}">
        <p14:creationId xmlns:p14="http://schemas.microsoft.com/office/powerpoint/2010/main" val="2745116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551" y="1305342"/>
            <a:ext cx="8344930" cy="4493538"/>
          </a:xfrm>
          <a:prstGeom prst="rect">
            <a:avLst/>
          </a:prstGeom>
        </p:spPr>
        <p:txBody>
          <a:bodyPr wrap="square">
            <a:spAutoFit/>
          </a:bodyPr>
          <a:lstStyle/>
          <a:p>
            <a:pPr algn="ctr"/>
            <a:r>
              <a:rPr lang="fr-FR" sz="2800" dirty="0"/>
              <a:t>NOTA</a:t>
            </a:r>
          </a:p>
          <a:p>
            <a:endParaRPr lang="fr-FR" dirty="0"/>
          </a:p>
          <a:p>
            <a:r>
              <a:rPr lang="fr-FR" sz="2400" dirty="0"/>
              <a:t>Le fléchage aux intersections, à franchir en ligne droite n’est pas nécessaire, éventuellement une confirmation 10 mètres après l’intersection est suffisante.</a:t>
            </a:r>
          </a:p>
          <a:p>
            <a:r>
              <a:rPr lang="fr-FR" sz="2400" dirty="0"/>
              <a:t> </a:t>
            </a:r>
          </a:p>
          <a:p>
            <a:r>
              <a:rPr lang="fr-FR" sz="2400" dirty="0"/>
              <a:t>A l’approche d’un carrefour giratoire, indiquer sur le fléchage de pré signalisation le numéro de sortie à prendre. Décompte à effectuer après l’entrée sur l’anneau.</a:t>
            </a:r>
          </a:p>
          <a:p>
            <a:endParaRPr lang="fr-FR" sz="2400" dirty="0"/>
          </a:p>
          <a:p>
            <a:r>
              <a:rPr lang="fr-FR" sz="2400" dirty="0"/>
              <a:t>Pour un «tourne à droite ou à gauche» en descente, prévoir une pré signalisation renforcée, 100m, 50m</a:t>
            </a:r>
          </a:p>
        </p:txBody>
      </p:sp>
    </p:spTree>
    <p:extLst>
      <p:ext uri="{BB962C8B-B14F-4D97-AF65-F5344CB8AC3E}">
        <p14:creationId xmlns:p14="http://schemas.microsoft.com/office/powerpoint/2010/main" val="2495020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306683" y="0"/>
            <a:ext cx="7195191" cy="5428734"/>
          </a:xfrm>
          <a:prstGeom prst="rect">
            <a:avLst/>
          </a:prstGeom>
        </p:spPr>
      </p:pic>
    </p:spTree>
    <p:extLst>
      <p:ext uri="{BB962C8B-B14F-4D97-AF65-F5344CB8AC3E}">
        <p14:creationId xmlns:p14="http://schemas.microsoft.com/office/powerpoint/2010/main" val="2770593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41168" y="189470"/>
            <a:ext cx="7408988" cy="5379307"/>
          </a:xfrm>
          <a:prstGeom prst="rect">
            <a:avLst/>
          </a:prstGeom>
        </p:spPr>
      </p:pic>
    </p:spTree>
    <p:extLst>
      <p:ext uri="{BB962C8B-B14F-4D97-AF65-F5344CB8AC3E}">
        <p14:creationId xmlns:p14="http://schemas.microsoft.com/office/powerpoint/2010/main" val="1305898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04589" y="158099"/>
            <a:ext cx="7904593" cy="5278874"/>
          </a:xfrm>
          <a:prstGeom prst="rect">
            <a:avLst/>
          </a:prstGeom>
        </p:spPr>
      </p:pic>
    </p:spTree>
    <p:extLst>
      <p:ext uri="{BB962C8B-B14F-4D97-AF65-F5344CB8AC3E}">
        <p14:creationId xmlns:p14="http://schemas.microsoft.com/office/powerpoint/2010/main" val="640461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89465" y="78385"/>
            <a:ext cx="7620426" cy="5555797"/>
          </a:xfrm>
          <a:prstGeom prst="rect">
            <a:avLst/>
          </a:prstGeom>
        </p:spPr>
      </p:pic>
    </p:spTree>
    <p:extLst>
      <p:ext uri="{BB962C8B-B14F-4D97-AF65-F5344CB8AC3E}">
        <p14:creationId xmlns:p14="http://schemas.microsoft.com/office/powerpoint/2010/main" val="2775816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23574" y="-4263"/>
            <a:ext cx="6281153" cy="5787225"/>
          </a:xfrm>
          <a:prstGeom prst="rect">
            <a:avLst/>
          </a:prstGeom>
        </p:spPr>
      </p:pic>
    </p:spTree>
    <p:extLst>
      <p:ext uri="{BB962C8B-B14F-4D97-AF65-F5344CB8AC3E}">
        <p14:creationId xmlns:p14="http://schemas.microsoft.com/office/powerpoint/2010/main" val="767793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6648" y="1736291"/>
            <a:ext cx="8674443" cy="2308324"/>
          </a:xfrm>
          <a:prstGeom prst="rect">
            <a:avLst/>
          </a:prstGeom>
        </p:spPr>
        <p:txBody>
          <a:bodyPr wrap="square">
            <a:spAutoFit/>
          </a:bodyPr>
          <a:lstStyle/>
          <a:p>
            <a:r>
              <a:rPr lang="fr-FR" sz="2400" dirty="0"/>
              <a:t>Effectuer une reconnaissance du fléchage avant le départ des randonneurs.</a:t>
            </a:r>
          </a:p>
          <a:p>
            <a:r>
              <a:rPr lang="fr-FR" sz="2400" dirty="0"/>
              <a:t>Des personnes peuvent avoir modifiées le sens des flèches ou les avoir enlevées</a:t>
            </a:r>
          </a:p>
          <a:p>
            <a:endParaRPr lang="fr-FR" sz="2400" dirty="0"/>
          </a:p>
          <a:p>
            <a:r>
              <a:rPr lang="fr-FR" sz="2400" b="1" dirty="0"/>
              <a:t>Le FLECHAGE sur un panneau routier est interdit</a:t>
            </a:r>
            <a:r>
              <a:rPr lang="fr-FR" b="1" dirty="0"/>
              <a:t>.</a:t>
            </a:r>
          </a:p>
        </p:txBody>
      </p:sp>
    </p:spTree>
    <p:extLst>
      <p:ext uri="{BB962C8B-B14F-4D97-AF65-F5344CB8AC3E}">
        <p14:creationId xmlns:p14="http://schemas.microsoft.com/office/powerpoint/2010/main" val="3136748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7221" y="1997839"/>
            <a:ext cx="8468497" cy="2677656"/>
          </a:xfrm>
          <a:prstGeom prst="rect">
            <a:avLst/>
          </a:prstGeom>
        </p:spPr>
        <p:txBody>
          <a:bodyPr wrap="square">
            <a:spAutoFit/>
          </a:bodyPr>
          <a:lstStyle/>
          <a:p>
            <a:r>
              <a:rPr lang="fr-FR" sz="2400" dirty="0"/>
              <a:t>La FFCT vend des flèches biodégradables en papier.</a:t>
            </a:r>
          </a:p>
          <a:p>
            <a:endParaRPr lang="fr-FR" sz="2400" dirty="0"/>
          </a:p>
          <a:p>
            <a:r>
              <a:rPr lang="fr-FR" sz="2400" dirty="0"/>
              <a:t>L’utilisation d’une seule couleur de peinture et / ou de flèches biodégradables en papier est recommandée.</a:t>
            </a:r>
          </a:p>
          <a:p>
            <a:endParaRPr lang="fr-FR" sz="2400" dirty="0"/>
          </a:p>
          <a:p>
            <a:endParaRPr lang="fr-FR" sz="2400" dirty="0"/>
          </a:p>
          <a:p>
            <a:r>
              <a:rPr lang="fr-FR" sz="2400" dirty="0"/>
              <a:t>Le fléchage doit être discret, efficace, réglementaire et temporaire.</a:t>
            </a:r>
          </a:p>
        </p:txBody>
      </p:sp>
    </p:spTree>
    <p:extLst>
      <p:ext uri="{BB962C8B-B14F-4D97-AF65-F5344CB8AC3E}">
        <p14:creationId xmlns:p14="http://schemas.microsoft.com/office/powerpoint/2010/main" val="2800947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4356" y="1713469"/>
            <a:ext cx="8097795" cy="3203313"/>
          </a:xfrm>
          <a:prstGeom prst="rect">
            <a:avLst/>
          </a:prstGeom>
        </p:spPr>
        <p:txBody>
          <a:bodyPr wrap="square">
            <a:spAutoFit/>
          </a:bodyPr>
          <a:lstStyle/>
          <a:p>
            <a:pPr algn="ctr">
              <a:lnSpc>
                <a:spcPct val="80000"/>
              </a:lnSpc>
            </a:pPr>
            <a:r>
              <a:rPr lang="fr-FR" altLang="fr-FR" sz="2800" dirty="0"/>
              <a:t>Le fléchage des parcours n’est </a:t>
            </a:r>
            <a:r>
              <a:rPr lang="fr-FR" altLang="fr-FR" sz="2800" b="1" dirty="0"/>
              <a:t>pas indispensable </a:t>
            </a:r>
            <a:r>
              <a:rPr lang="fr-FR" altLang="fr-FR" sz="2800" dirty="0"/>
              <a:t>aux activités de cyclotourisme. Cependant, il aide les participants à suivre sans hésitation les itinéraires proposés figurant sur les documents inclus dans la carte de route (descriptif, plan ou photocopie des circuits).</a:t>
            </a:r>
          </a:p>
          <a:p>
            <a:pPr algn="ctr">
              <a:lnSpc>
                <a:spcPct val="80000"/>
              </a:lnSpc>
            </a:pPr>
            <a:r>
              <a:rPr lang="fr-FR" altLang="fr-FR" sz="2800" dirty="0"/>
              <a:t>Pour sa mise en œuvre, il convient aux organisateurs de respecter les textes réglementaires et certaines règles techniques.</a:t>
            </a:r>
          </a:p>
        </p:txBody>
      </p:sp>
    </p:spTree>
    <p:extLst>
      <p:ext uri="{BB962C8B-B14F-4D97-AF65-F5344CB8AC3E}">
        <p14:creationId xmlns:p14="http://schemas.microsoft.com/office/powerpoint/2010/main" val="2312401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890" y="2115127"/>
            <a:ext cx="8732109" cy="2308324"/>
          </a:xfrm>
          <a:prstGeom prst="rect">
            <a:avLst/>
          </a:prstGeom>
        </p:spPr>
        <p:txBody>
          <a:bodyPr wrap="square">
            <a:spAutoFit/>
          </a:bodyPr>
          <a:lstStyle/>
          <a:p>
            <a:pPr algn="ctr"/>
            <a:r>
              <a:rPr lang="fr-FR" sz="2400" b="1" dirty="0"/>
              <a:t>Pour l’information des participants</a:t>
            </a:r>
          </a:p>
          <a:p>
            <a:endParaRPr lang="fr-FR" sz="2400" dirty="0"/>
          </a:p>
          <a:p>
            <a:r>
              <a:rPr lang="fr-FR" sz="2400" dirty="0"/>
              <a:t>Afficher clairement les différents marquages avec carte à l’appui</a:t>
            </a:r>
          </a:p>
          <a:p>
            <a:r>
              <a:rPr lang="fr-FR" sz="2400" dirty="0"/>
              <a:t> </a:t>
            </a:r>
          </a:p>
          <a:p>
            <a:r>
              <a:rPr lang="fr-FR" sz="2400" dirty="0"/>
              <a:t>Le Délégué Sécurité doit être présent pour explications aux participants (ou il délègue à un autre membre du club) </a:t>
            </a:r>
          </a:p>
        </p:txBody>
      </p:sp>
    </p:spTree>
    <p:extLst>
      <p:ext uri="{BB962C8B-B14F-4D97-AF65-F5344CB8AC3E}">
        <p14:creationId xmlns:p14="http://schemas.microsoft.com/office/powerpoint/2010/main" val="1426806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886" y="1720840"/>
            <a:ext cx="8460260" cy="3754874"/>
          </a:xfrm>
          <a:prstGeom prst="rect">
            <a:avLst/>
          </a:prstGeom>
        </p:spPr>
        <p:txBody>
          <a:bodyPr wrap="square">
            <a:spAutoFit/>
          </a:bodyPr>
          <a:lstStyle/>
          <a:p>
            <a:pPr algn="ctr"/>
            <a:r>
              <a:rPr lang="fr-FR" sz="2800" b="1" dirty="0"/>
              <a:t>le véritable marquage temporaire</a:t>
            </a:r>
          </a:p>
          <a:p>
            <a:endParaRPr lang="fr-FR" dirty="0"/>
          </a:p>
          <a:p>
            <a:r>
              <a:rPr lang="fr-FR" sz="2400" dirty="0"/>
              <a:t>Le produit est une peinture de marquage éphémère, en aérosol et fluorescente. </a:t>
            </a:r>
          </a:p>
          <a:p>
            <a:r>
              <a:rPr lang="fr-FR" sz="2400" dirty="0"/>
              <a:t>Haute luminosité, rapide dégradation de la couleur aux U.V. et résistance mécanique faible pour une disparition rapide. Avec son haut pouvoir couvrant, c'est le produit indispensable pour votre évènement! Il ne reste visible que 2 à 6 jours! Ce qui n'est pas le cas des produits que vous trouvez en magasin de bricolage qui reste le temps d'un chantier, soit plusieurs mois. </a:t>
            </a:r>
          </a:p>
        </p:txBody>
      </p:sp>
    </p:spTree>
    <p:extLst>
      <p:ext uri="{BB962C8B-B14F-4D97-AF65-F5344CB8AC3E}">
        <p14:creationId xmlns:p14="http://schemas.microsoft.com/office/powerpoint/2010/main" val="1141133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9686" y="748257"/>
            <a:ext cx="7949514" cy="5232202"/>
          </a:xfrm>
          <a:prstGeom prst="rect">
            <a:avLst/>
          </a:prstGeom>
        </p:spPr>
        <p:txBody>
          <a:bodyPr wrap="square">
            <a:spAutoFit/>
          </a:bodyPr>
          <a:lstStyle/>
          <a:p>
            <a:pPr algn="ctr"/>
            <a:r>
              <a:rPr lang="fr-FR" sz="2800" dirty="0"/>
              <a:t>TEXTES DE REFERENCE</a:t>
            </a:r>
          </a:p>
          <a:p>
            <a:endParaRPr lang="fr-FR" dirty="0"/>
          </a:p>
          <a:p>
            <a:r>
              <a:rPr lang="fr-FR" sz="2400" dirty="0"/>
              <a:t>Instruction interministérielle sur la signalisation routière du 16 octobre 1988, livre 1er, chapitre 7, article 118/8, marquage de la chaussée par un tiers.</a:t>
            </a:r>
          </a:p>
          <a:p>
            <a:r>
              <a:rPr lang="fr-FR" sz="2400" dirty="0"/>
              <a:t>Le marquage sans autorisation, par quelque procédé que ce soit sur la chaussée ou sur ses dépendances est puni d’une amende contraventionnelle prévue par  l’article R113.13 du Code Pénal,</a:t>
            </a:r>
          </a:p>
          <a:p>
            <a:r>
              <a:rPr lang="fr-FR" sz="2400" dirty="0"/>
              <a:t>Les inscriptions à la </a:t>
            </a:r>
            <a:r>
              <a:rPr lang="fr-FR" sz="2400" b="1" dirty="0"/>
              <a:t>peinture indélébile </a:t>
            </a:r>
            <a:r>
              <a:rPr lang="fr-FR" sz="2400" dirty="0"/>
              <a:t>ou autre, sur la chaussée ou ses dépendances sans autorisation de l’administration sont considérées comme «dégradation d’ouvrage public ». l’infraction est un délit prévu et puni par l’article 332-1 du Code Pénal.</a:t>
            </a:r>
          </a:p>
        </p:txBody>
      </p:sp>
    </p:spTree>
    <p:extLst>
      <p:ext uri="{BB962C8B-B14F-4D97-AF65-F5344CB8AC3E}">
        <p14:creationId xmlns:p14="http://schemas.microsoft.com/office/powerpoint/2010/main" val="418256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9643" y="1443841"/>
            <a:ext cx="8147222" cy="4524315"/>
          </a:xfrm>
          <a:prstGeom prst="rect">
            <a:avLst/>
          </a:prstGeom>
        </p:spPr>
        <p:txBody>
          <a:bodyPr wrap="square">
            <a:spAutoFit/>
          </a:bodyPr>
          <a:lstStyle/>
          <a:p>
            <a:r>
              <a:rPr lang="fr-FR" sz="2400" dirty="0"/>
              <a:t>Les marques devront avoir disparues soit naturellement soit par les soins des utilisateurs au plus tard 24 heures après la fin de passage de la manifestation. </a:t>
            </a:r>
          </a:p>
          <a:p>
            <a:r>
              <a:rPr lang="fr-FR" sz="2400" dirty="0"/>
              <a:t>Décret N° 76-148 du 11 février 1976, article 5</a:t>
            </a:r>
          </a:p>
          <a:p>
            <a:endParaRPr lang="fr-FR" sz="2400" dirty="0"/>
          </a:p>
          <a:p>
            <a:r>
              <a:rPr lang="fr-FR" sz="2400" dirty="0"/>
              <a:t>Sont interdits par les textes législatifs :</a:t>
            </a:r>
          </a:p>
          <a:p>
            <a:r>
              <a:rPr lang="fr-FR" sz="2400" dirty="0"/>
              <a:t>- la peinture </a:t>
            </a:r>
            <a:r>
              <a:rPr lang="fr-FR" sz="2400" b="1" dirty="0"/>
              <a:t>de couleur blanche </a:t>
            </a:r>
            <a:r>
              <a:rPr lang="fr-FR" sz="2400" dirty="0"/>
              <a:t>qui est réservée à la signalisation routière réglementaire,</a:t>
            </a:r>
          </a:p>
          <a:p>
            <a:r>
              <a:rPr lang="fr-FR" sz="2400" dirty="0"/>
              <a:t>- les marques indélébiles,</a:t>
            </a:r>
          </a:p>
          <a:p>
            <a:r>
              <a:rPr lang="fr-FR" sz="2400" dirty="0"/>
              <a:t>les marques sur les trottoirs, bordures comprises, ouvrages d’art, arbres, panneaux </a:t>
            </a:r>
          </a:p>
          <a:p>
            <a:r>
              <a:rPr lang="fr-FR" sz="2400" dirty="0"/>
              <a:t>et supports de signaux routiers.</a:t>
            </a:r>
          </a:p>
        </p:txBody>
      </p:sp>
    </p:spTree>
    <p:extLst>
      <p:ext uri="{BB962C8B-B14F-4D97-AF65-F5344CB8AC3E}">
        <p14:creationId xmlns:p14="http://schemas.microsoft.com/office/powerpoint/2010/main" val="3612533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52575" y="844636"/>
            <a:ext cx="6757086" cy="5067814"/>
          </a:xfrm>
          <a:prstGeom prst="rect">
            <a:avLst/>
          </a:prstGeom>
        </p:spPr>
      </p:pic>
    </p:spTree>
    <p:extLst>
      <p:ext uri="{BB962C8B-B14F-4D97-AF65-F5344CB8AC3E}">
        <p14:creationId xmlns:p14="http://schemas.microsoft.com/office/powerpoint/2010/main" val="773675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272767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2462927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887" y="1905679"/>
            <a:ext cx="8559113" cy="2308324"/>
          </a:xfrm>
          <a:prstGeom prst="rect">
            <a:avLst/>
          </a:prstGeom>
        </p:spPr>
        <p:txBody>
          <a:bodyPr wrap="square">
            <a:spAutoFit/>
          </a:bodyPr>
          <a:lstStyle/>
          <a:p>
            <a:r>
              <a:rPr lang="fr-FR" sz="2400" dirty="0"/>
              <a:t>À l’occasion d’une manifestation sportive, sont exceptionnellement tolérés sur la chaussée des fléchages temporaires effectués à l’aide d’une peinture de couleur autre que blanche, disparaissant dans les 24 heures après la fin de la manifestation, soit naturellement soit par les soins des organisateurs.</a:t>
            </a:r>
          </a:p>
          <a:p>
            <a:r>
              <a:rPr lang="fr-FR" sz="2400" dirty="0"/>
              <a:t>Le fléchage doit être discret, efficace, réglementaire et temporaire.</a:t>
            </a:r>
          </a:p>
        </p:txBody>
      </p:sp>
    </p:spTree>
    <p:extLst>
      <p:ext uri="{BB962C8B-B14F-4D97-AF65-F5344CB8AC3E}">
        <p14:creationId xmlns:p14="http://schemas.microsoft.com/office/powerpoint/2010/main" val="155711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7837" y="1930393"/>
            <a:ext cx="8452021" cy="3262432"/>
          </a:xfrm>
          <a:prstGeom prst="rect">
            <a:avLst/>
          </a:prstGeom>
        </p:spPr>
        <p:txBody>
          <a:bodyPr wrap="square">
            <a:spAutoFit/>
          </a:bodyPr>
          <a:lstStyle/>
          <a:p>
            <a:pPr algn="ctr"/>
            <a:r>
              <a:rPr lang="fr-FR" sz="3200" b="1" dirty="0"/>
              <a:t>QUALITE DU FLECHAGE</a:t>
            </a:r>
          </a:p>
          <a:p>
            <a:endParaRPr lang="fr-FR" dirty="0"/>
          </a:p>
          <a:p>
            <a:r>
              <a:rPr lang="fr-FR" sz="2800" b="1" dirty="0"/>
              <a:t>Efficace</a:t>
            </a:r>
            <a:r>
              <a:rPr lang="fr-FR" sz="2400" dirty="0"/>
              <a:t>: diminue les risques de chute en groupe</a:t>
            </a:r>
          </a:p>
          <a:p>
            <a:endParaRPr lang="fr-FR" sz="2400" dirty="0"/>
          </a:p>
          <a:p>
            <a:r>
              <a:rPr lang="fr-FR" sz="2800" b="1" dirty="0"/>
              <a:t>Discret:</a:t>
            </a:r>
            <a:r>
              <a:rPr lang="fr-FR" sz="2400" dirty="0"/>
              <a:t> Pour le respect de l’environnement, </a:t>
            </a:r>
            <a:r>
              <a:rPr lang="fr-FR" sz="2400"/>
              <a:t>mais visible.</a:t>
            </a:r>
            <a:endParaRPr lang="fr-FR" sz="2400" dirty="0"/>
          </a:p>
          <a:p>
            <a:endParaRPr lang="fr-FR" sz="2400" dirty="0"/>
          </a:p>
          <a:p>
            <a:r>
              <a:rPr lang="fr-FR" sz="2800" b="1" dirty="0"/>
              <a:t>Temporaire:</a:t>
            </a:r>
            <a:r>
              <a:rPr lang="fr-FR" sz="2400" dirty="0"/>
              <a:t> imposition de la réglementation</a:t>
            </a:r>
          </a:p>
          <a:p>
            <a:endParaRPr lang="fr-FR" sz="2400" dirty="0"/>
          </a:p>
        </p:txBody>
      </p:sp>
    </p:spTree>
    <p:extLst>
      <p:ext uri="{BB962C8B-B14F-4D97-AF65-F5344CB8AC3E}">
        <p14:creationId xmlns:p14="http://schemas.microsoft.com/office/powerpoint/2010/main" val="3605588621"/>
      </p:ext>
    </p:extLst>
  </p:cSld>
  <p:clrMapOvr>
    <a:masterClrMapping/>
  </p:clrMapOvr>
</p:sld>
</file>

<file path=ppt/theme/theme1.xml><?xml version="1.0" encoding="utf-8"?>
<a:theme xmlns:a="http://schemas.openxmlformats.org/drawingml/2006/main" name="Diapositive TITR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70BFF9DA-2FDA-0042-BE21-83120EFFC6DA}" vid="{7EC27346-B593-C647-BF63-6C7DAB2A9EB3}"/>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70BFF9DA-2FDA-0042-BE21-83120EFFC6DA}" vid="{BC62F87B-4C81-0E45-9B15-1CBBB3796E71}"/>
    </a:ext>
  </a:extLst>
</a:theme>
</file>

<file path=docProps/app.xml><?xml version="1.0" encoding="utf-8"?>
<Properties xmlns="http://schemas.openxmlformats.org/officeDocument/2006/extended-properties" xmlns:vt="http://schemas.openxmlformats.org/officeDocument/2006/docPropsVTypes">
  <Template>Thème Office</Template>
  <TotalTime>61</TotalTime>
  <Words>702</Words>
  <Application>Microsoft Office PowerPoint</Application>
  <PresentationFormat>Affichage à l'écran (4:3)</PresentationFormat>
  <Paragraphs>71</Paragraphs>
  <Slides>21</Slides>
  <Notes>0</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21</vt:i4>
      </vt:variant>
    </vt:vector>
  </HeadingPairs>
  <TitlesOfParts>
    <vt:vector size="29" baseType="lpstr">
      <vt:lpstr>Arial</vt:lpstr>
      <vt:lpstr>ArialUnicodeMS</vt:lpstr>
      <vt:lpstr>Calibri</vt:lpstr>
      <vt:lpstr>Futura Medium</vt:lpstr>
      <vt:lpstr>HiraginoSans-W3</vt:lpstr>
      <vt:lpstr>LucidaGrande</vt:lpstr>
      <vt:lpstr>Diapositive TITRE</vt:lpstr>
      <vt:lpstr>Conception personnalisée</vt:lpstr>
      <vt:lpstr>FLECHAGE D’UNE MANIFESTATION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Charlotte FAURE D'INTRONE</dc:creator>
  <cp:lastModifiedBy>roger pascal</cp:lastModifiedBy>
  <cp:revision>14</cp:revision>
  <dcterms:created xsi:type="dcterms:W3CDTF">2018-04-17T10:16:13Z</dcterms:created>
  <dcterms:modified xsi:type="dcterms:W3CDTF">2023-10-19T08:21:13Z</dcterms:modified>
</cp:coreProperties>
</file>