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1" r:id="rId2"/>
  </p:sldMasterIdLst>
  <p:handoutMasterIdLst>
    <p:handoutMasterId r:id="rId11"/>
  </p:handoutMasterIdLst>
  <p:sldIdLst>
    <p:sldId id="304" r:id="rId3"/>
    <p:sldId id="303" r:id="rId4"/>
    <p:sldId id="281" r:id="rId5"/>
    <p:sldId id="302" r:id="rId6"/>
    <p:sldId id="282" r:id="rId7"/>
    <p:sldId id="283" r:id="rId8"/>
    <p:sldId id="284" r:id="rId9"/>
    <p:sldId id="30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92C"/>
    <a:srgbClr val="7C9BC0"/>
    <a:srgbClr val="B8292C"/>
    <a:srgbClr val="16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05"/>
  </p:normalViewPr>
  <p:slideViewPr>
    <p:cSldViewPr snapToGrid="0" snapToObjects="1">
      <p:cViewPr varScale="1">
        <p:scale>
          <a:sx n="83" d="100"/>
          <a:sy n="83" d="100"/>
        </p:scale>
        <p:origin x="9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B1E44-E576-4E55-87A9-BCE04E127A0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23120-DC72-41DF-9799-EFD1A5C466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6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90FDBB33-E949-464E-BF2B-4202A9DB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91" y="758312"/>
            <a:ext cx="7886700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partie à compléter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55B31-443A-6742-9649-08E66FC16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F9B4F23-F6A1-BF4C-80C7-2F2FD89A8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3300" y="1906588"/>
            <a:ext cx="6554788" cy="406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 dirty="0"/>
              <a:t>Titre de votre paragraphe niveau 1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 Texte de votre paragraphe</a:t>
            </a:r>
            <a:br>
              <a:rPr lang="fr-FR" dirty="0"/>
            </a:br>
            <a:r>
              <a:rPr lang="fr-FR" dirty="0"/>
              <a:t> </a:t>
            </a:r>
          </a:p>
          <a:p>
            <a:pPr lvl="2"/>
            <a:r>
              <a:rPr lang="fr-FR" dirty="0"/>
              <a:t> Troisième niveau</a:t>
            </a:r>
            <a:br>
              <a:rPr lang="fr-FR" dirty="0"/>
            </a:br>
            <a:endParaRPr lang="fr-FR" dirty="0"/>
          </a:p>
          <a:p>
            <a:pPr lvl="3"/>
            <a:r>
              <a:rPr lang="fr-FR" dirty="0"/>
              <a:t> 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777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5939" y="1825625"/>
            <a:ext cx="386715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35489" y="1825625"/>
            <a:ext cx="386715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Wingdings 3" panose="05040102010807070707" pitchFamily="18" charset="2"/>
              </a:defRPr>
            </a:lvl1pPr>
          </a:lstStyle>
          <a:p>
            <a:pPr>
              <a:defRPr/>
            </a:pPr>
            <a:r>
              <a:rPr lang="fr-FR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346455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graphique 9"/>
          <p:cNvSpPr>
            <a:spLocks noGrp="1"/>
          </p:cNvSpPr>
          <p:nvPr>
            <p:ph type="chart" sz="quarter" idx="10"/>
          </p:nvPr>
        </p:nvSpPr>
        <p:spPr>
          <a:xfrm>
            <a:off x="1021049" y="1817246"/>
            <a:ext cx="6432550" cy="3944938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 graphique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Wingdings 3" panose="05040102010807070707" pitchFamily="18" charset="2"/>
              </a:defRPr>
            </a:lvl1pPr>
          </a:lstStyle>
          <a:p>
            <a:pPr>
              <a:defRPr/>
            </a:pPr>
            <a:r>
              <a:rPr lang="fr-FR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97008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’image 3"/>
          <p:cNvSpPr>
            <a:spLocks noGrp="1"/>
          </p:cNvSpPr>
          <p:nvPr>
            <p:ph type="pic" sz="quarter" idx="10"/>
          </p:nvPr>
        </p:nvSpPr>
        <p:spPr>
          <a:xfrm>
            <a:off x="804863" y="1763176"/>
            <a:ext cx="6884987" cy="3690937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820067" y="5542180"/>
            <a:ext cx="6142592" cy="241674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Wingdings 3" panose="05040102010807070707" pitchFamily="18" charset="2"/>
              </a:defRPr>
            </a:lvl1pPr>
          </a:lstStyle>
          <a:p>
            <a:pPr>
              <a:defRPr/>
            </a:pPr>
            <a:r>
              <a:rPr lang="fr-FR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296740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’image 3"/>
          <p:cNvSpPr>
            <a:spLocks noGrp="1"/>
          </p:cNvSpPr>
          <p:nvPr>
            <p:ph type="pic" sz="quarter" idx="11"/>
          </p:nvPr>
        </p:nvSpPr>
        <p:spPr>
          <a:xfrm>
            <a:off x="1102318" y="835988"/>
            <a:ext cx="7808339" cy="4185932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5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1102318" y="5180273"/>
            <a:ext cx="6142592" cy="241674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Wingdings 3" panose="05040102010807070707" pitchFamily="18" charset="2"/>
              </a:defRPr>
            </a:lvl1pPr>
          </a:lstStyle>
          <a:p>
            <a:pPr>
              <a:defRPr/>
            </a:pPr>
            <a:r>
              <a:rPr lang="fr-FR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2069747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362291" y="725261"/>
            <a:ext cx="7886700" cy="68147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ableau 7"/>
          <p:cNvSpPr>
            <a:spLocks noGrp="1"/>
          </p:cNvSpPr>
          <p:nvPr>
            <p:ph type="tbl" sz="quarter" idx="10"/>
          </p:nvPr>
        </p:nvSpPr>
        <p:spPr>
          <a:xfrm>
            <a:off x="932781" y="1696039"/>
            <a:ext cx="6630988" cy="4021138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 tableau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Wingdings 3" panose="05040102010807070707" pitchFamily="18" charset="2"/>
              </a:defRPr>
            </a:lvl1pPr>
          </a:lstStyle>
          <a:p>
            <a:pPr>
              <a:defRPr/>
            </a:pPr>
            <a:r>
              <a:rPr lang="fr-FR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262667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1263" y="457200"/>
            <a:ext cx="2721760" cy="1349566"/>
          </a:xfrm>
        </p:spPr>
        <p:txBody>
          <a:bodyPr anchor="b"/>
          <a:lstStyle>
            <a:lvl1pPr algn="ctr">
              <a:defRPr sz="3200">
                <a:solidFill>
                  <a:srgbClr val="B6292C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’image 2"/>
          <p:cNvSpPr>
            <a:spLocks noGrp="1"/>
          </p:cNvSpPr>
          <p:nvPr>
            <p:ph type="pic" idx="1"/>
          </p:nvPr>
        </p:nvSpPr>
        <p:spPr>
          <a:xfrm>
            <a:off x="4400550" y="579801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83448" y="2068417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4400550" y="5575233"/>
            <a:ext cx="2396857" cy="219639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Wingdings 3" panose="05040102010807070707" pitchFamily="18" charset="2"/>
              </a:defRPr>
            </a:lvl1pPr>
          </a:lstStyle>
          <a:p>
            <a:pPr>
              <a:defRPr/>
            </a:pPr>
            <a:r>
              <a:rPr lang="fr-FR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191582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Wingdings 3" panose="05040102010807070707" pitchFamily="18" charset="2"/>
              </a:defRPr>
            </a:lvl1pPr>
          </a:lstStyle>
          <a:p>
            <a:pPr>
              <a:defRPr/>
            </a:pPr>
            <a:r>
              <a:rPr lang="fr-FR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9884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e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17EBB9-2FEB-ED44-8780-FF6B72185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C08D57-FC28-654F-AC27-4072C6EA01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5939" y="1825625"/>
            <a:ext cx="386715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Titre de votre paragraphe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A846F4-CBD7-FD44-BAE2-94A15A534D6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35489" y="1825625"/>
            <a:ext cx="3867150" cy="35175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Titre de votre paragraphe niveau 1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C4076BC8-5442-0A4F-9417-6CF7F55DB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364754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1AE2B-F35F-D943-86C1-A14C19791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18C9296-7C01-8E4D-AB3F-7BFD9178C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10" name="Espace réservé du graphique 9">
            <a:extLst>
              <a:ext uri="{FF2B5EF4-FFF2-40B4-BE49-F238E27FC236}">
                <a16:creationId xmlns:a16="http://schemas.microsoft.com/office/drawing/2014/main" id="{4C10BAD0-DE4B-D145-B24C-618031944E4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1021049" y="1817246"/>
            <a:ext cx="6432550" cy="3944938"/>
          </a:xfrm>
        </p:spPr>
        <p:txBody>
          <a:bodyPr/>
          <a:lstStyle/>
          <a:p>
            <a:r>
              <a:rPr lang="fr-FR" dirty="0"/>
              <a:t>Votre graphique à créer ici</a:t>
            </a:r>
          </a:p>
        </p:txBody>
      </p:sp>
    </p:spTree>
    <p:extLst>
      <p:ext uri="{BB962C8B-B14F-4D97-AF65-F5344CB8AC3E}">
        <p14:creationId xmlns:p14="http://schemas.microsoft.com/office/powerpoint/2010/main" val="294209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1AE2B-F35F-D943-86C1-A14C19791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18C9296-7C01-8E4D-AB3F-7BFD9178C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4" name="Espace réservé de l’image 3">
            <a:extLst>
              <a:ext uri="{FF2B5EF4-FFF2-40B4-BE49-F238E27FC236}">
                <a16:creationId xmlns:a16="http://schemas.microsoft.com/office/drawing/2014/main" id="{1A2FEFA1-72AA-6443-96BF-96FD6AD5C0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863" y="1763176"/>
            <a:ext cx="6884987" cy="3690937"/>
          </a:xfrm>
        </p:spPr>
        <p:txBody>
          <a:bodyPr/>
          <a:lstStyle/>
          <a:p>
            <a:r>
              <a:rPr lang="fr-FR" dirty="0"/>
              <a:t>Votre image ici</a:t>
            </a:r>
          </a:p>
        </p:txBody>
      </p:sp>
      <p:sp>
        <p:nvSpPr>
          <p:cNvPr id="7" name="Espace réservé du texte 12">
            <a:extLst>
              <a:ext uri="{FF2B5EF4-FFF2-40B4-BE49-F238E27FC236}">
                <a16:creationId xmlns:a16="http://schemas.microsoft.com/office/drawing/2014/main" id="{347C7975-A063-8245-99BB-A606F8CED8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067" y="5542180"/>
            <a:ext cx="6142592" cy="241674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116306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D0E6B9-EA4C-6E48-AC3C-AB697BA81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votre présentation – date à compléter</a:t>
            </a:r>
            <a:endParaRPr lang="fr-FR" dirty="0"/>
          </a:p>
        </p:txBody>
      </p:sp>
      <p:sp>
        <p:nvSpPr>
          <p:cNvPr id="4" name="Espace réservé de l’image 3">
            <a:extLst>
              <a:ext uri="{FF2B5EF4-FFF2-40B4-BE49-F238E27FC236}">
                <a16:creationId xmlns:a16="http://schemas.microsoft.com/office/drawing/2014/main" id="{E7A08BD4-7503-384C-8929-3717CFA9BB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2318" y="835988"/>
            <a:ext cx="7808339" cy="4185932"/>
          </a:xfrm>
        </p:spPr>
        <p:txBody>
          <a:bodyPr/>
          <a:lstStyle/>
          <a:p>
            <a:r>
              <a:rPr lang="fr-FR" dirty="0"/>
              <a:t>Votre image ici</a:t>
            </a:r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60D87512-8469-544C-9433-DEEEF013FE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2318" y="5180273"/>
            <a:ext cx="6142592" cy="241674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314745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ablea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B5A0D57-1D85-A245-AFAE-C0F1A85D8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291" y="725261"/>
            <a:ext cx="7886700" cy="681477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de votre partie à compléter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F09919E-7A80-F04B-BEB2-894F3D56E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117FB6EC-8F60-5D45-BCE8-EF091170BA3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2781" y="1696039"/>
            <a:ext cx="6630988" cy="4021138"/>
          </a:xfrm>
        </p:spPr>
        <p:txBody>
          <a:bodyPr/>
          <a:lstStyle/>
          <a:p>
            <a:r>
              <a:rPr lang="fr-FR" dirty="0"/>
              <a:t>Votre tableau à créer ici</a:t>
            </a:r>
          </a:p>
        </p:txBody>
      </p:sp>
    </p:spTree>
    <p:extLst>
      <p:ext uri="{BB962C8B-B14F-4D97-AF65-F5344CB8AC3E}">
        <p14:creationId xmlns:p14="http://schemas.microsoft.com/office/powerpoint/2010/main" val="26531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E3A017-1AA3-154C-82BB-5873D5A5E5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1263" y="457200"/>
            <a:ext cx="2721760" cy="1349566"/>
          </a:xfrm>
        </p:spPr>
        <p:txBody>
          <a:bodyPr anchor="b"/>
          <a:lstStyle>
            <a:lvl1pPr algn="ctr">
              <a:defRPr sz="3200">
                <a:solidFill>
                  <a:srgbClr val="B6292C"/>
                </a:solidFill>
              </a:defRPr>
            </a:lvl1pPr>
          </a:lstStyle>
          <a:p>
            <a:r>
              <a:rPr lang="fr-FR" dirty="0"/>
              <a:t>Votre titre de paragraphe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91A474A5-7548-3349-9A7C-D7B3EC9099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00550" y="579801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Votre image ici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091E60-950D-1B45-BAFE-911A59034A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3448" y="2068417"/>
            <a:ext cx="294957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Votre texte</a:t>
            </a:r>
          </a:p>
          <a:p>
            <a:pPr lvl="0"/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3DA502FC-5F30-B641-9B26-76CA5BCE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74B0568-FEE2-534B-BBAD-110CA85411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0550" y="5575233"/>
            <a:ext cx="2396857" cy="219639"/>
          </a:xfr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Légende photo</a:t>
            </a:r>
          </a:p>
        </p:txBody>
      </p:sp>
    </p:spTree>
    <p:extLst>
      <p:ext uri="{BB962C8B-B14F-4D97-AF65-F5344CB8AC3E}">
        <p14:creationId xmlns:p14="http://schemas.microsoft.com/office/powerpoint/2010/main" val="286445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1598401-A58E-CF44-869C-C42F78B40D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Titre de votre présentation – date à compléter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84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362291" y="758312"/>
            <a:ext cx="7886700" cy="681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fr-FR" dirty="0"/>
              <a:t>Titre de votre partie à compléter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003300" y="1906588"/>
            <a:ext cx="6554788" cy="406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Wingdings 3" panose="05040102010807070707" pitchFamily="18" charset="2"/>
              </a:defRPr>
            </a:lvl1pPr>
          </a:lstStyle>
          <a:p>
            <a:pPr>
              <a:defRPr/>
            </a:pPr>
            <a:r>
              <a:rPr lang="fr-FR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232810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D2B1C50-2526-9E41-8E52-A43916BFF1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9128" r="5872"/>
          <a:stretch/>
        </p:blipFill>
        <p:spPr>
          <a:xfrm rot="5400000">
            <a:off x="-198194" y="198192"/>
            <a:ext cx="6858001" cy="6461615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329FE7C-1990-CD4C-A721-010B48A7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91" y="758312"/>
            <a:ext cx="7886700" cy="681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votre partie à compléter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8A1627-BAF5-D649-818B-DD3CAC198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82" y="1740107"/>
            <a:ext cx="6680023" cy="4164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Titre de votre paragraphe niveau 1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 Texte de votre paragraphe</a:t>
            </a:r>
            <a:br>
              <a:rPr lang="fr-FR" dirty="0"/>
            </a:br>
            <a:r>
              <a:rPr lang="fr-FR" dirty="0"/>
              <a:t> </a:t>
            </a:r>
          </a:p>
          <a:p>
            <a:pPr lvl="2"/>
            <a:r>
              <a:rPr lang="fr-FR" dirty="0"/>
              <a:t> Troisième niveau</a:t>
            </a:r>
            <a:br>
              <a:rPr lang="fr-FR" dirty="0"/>
            </a:br>
            <a:endParaRPr lang="fr-FR" dirty="0"/>
          </a:p>
          <a:p>
            <a:pPr lvl="3"/>
            <a:r>
              <a:rPr lang="fr-FR" dirty="0"/>
              <a:t> Quatrième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B6723-5C41-184A-96BB-63EC9CB39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43600" y="928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27221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1" r:id="rId2"/>
    <p:sldLayoutId id="2147483673" r:id="rId3"/>
    <p:sldLayoutId id="2147483677" r:id="rId4"/>
    <p:sldLayoutId id="2147483678" r:id="rId5"/>
    <p:sldLayoutId id="2147483674" r:id="rId6"/>
    <p:sldLayoutId id="2147483676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rgbClr val="7C9BC0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B8292C"/>
        </a:buClr>
        <a:buSzPct val="150000"/>
        <a:buFont typeface="ArialUnicodeMS" panose="020B0604020202020204" pitchFamily="34" charset="-128"/>
        <a:buNone/>
        <a:defRPr sz="2500" kern="1200">
          <a:solidFill>
            <a:srgbClr val="B6292C"/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7C9BC0"/>
        </a:buClr>
        <a:buSzPct val="120000"/>
        <a:buFont typeface="HiraginoSans-W3" panose="020B0400000000000000" pitchFamily="34" charset="-128"/>
        <a:buChar char="◎"/>
        <a:defRPr sz="20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C9BC0"/>
        </a:buClr>
        <a:buSzPct val="120000"/>
        <a:buFont typeface="LucidaGrande" panose="020B0600040502020204" pitchFamily="34" charset="0"/>
        <a:buChar char="○"/>
        <a:defRPr sz="18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Futura Medium" panose="020B0602020204020303" pitchFamily="34" charset="-79"/>
          <a:ea typeface="+mn-ea"/>
          <a:cs typeface="Futura Medium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8" b="5872"/>
          <a:stretch>
            <a:fillRect/>
          </a:stretch>
        </p:blipFill>
        <p:spPr bwMode="auto">
          <a:xfrm>
            <a:off x="0" y="0"/>
            <a:ext cx="6461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362075" y="758825"/>
            <a:ext cx="78867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votre partie à compléter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900113" y="1739900"/>
            <a:ext cx="66802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Titre de votre paragraphe niveau 1</a:t>
            </a:r>
          </a:p>
          <a:p>
            <a:pPr lvl="0"/>
            <a:endParaRPr lang="fr-FR" altLang="fr-FR"/>
          </a:p>
          <a:p>
            <a:pPr lvl="1"/>
            <a:r>
              <a:rPr lang="fr-FR" altLang="fr-FR"/>
              <a:t> Texte de votre paragraphe</a:t>
            </a:r>
            <a:br>
              <a:rPr lang="fr-FR" altLang="fr-FR"/>
            </a:br>
            <a:r>
              <a:rPr lang="fr-FR" altLang="fr-FR"/>
              <a:t> </a:t>
            </a:r>
          </a:p>
          <a:p>
            <a:pPr lvl="2"/>
            <a:r>
              <a:rPr lang="fr-FR" altLang="fr-FR"/>
              <a:t> Troisième niveau</a:t>
            </a:r>
            <a:br>
              <a:rPr lang="fr-FR" altLang="fr-FR"/>
            </a:br>
            <a:endParaRPr lang="fr-FR" altLang="fr-FR"/>
          </a:p>
          <a:p>
            <a:pPr lvl="3"/>
            <a:r>
              <a:rPr lang="fr-FR" altLang="fr-FR"/>
              <a:t> Quatrième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43600" y="9366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r>
              <a:rPr lang="fr-FR"/>
              <a:t>Titre de votre présentation – date à compléter</a:t>
            </a:r>
          </a:p>
        </p:txBody>
      </p:sp>
    </p:spTree>
    <p:extLst>
      <p:ext uri="{BB962C8B-B14F-4D97-AF65-F5344CB8AC3E}">
        <p14:creationId xmlns:p14="http://schemas.microsoft.com/office/powerpoint/2010/main" val="116943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rgbClr val="7C9BC0"/>
          </a:solidFill>
          <a:latin typeface="Futura Medium" panose="020B0602020204020303" pitchFamily="34" charset="-79"/>
          <a:ea typeface="Futura Medium"/>
          <a:cs typeface="Futura Medium" panose="020B0602020204020303" pitchFamily="34" charset="-79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rgbClr val="7C9BC0"/>
          </a:solidFill>
          <a:latin typeface="Futura Medium"/>
          <a:ea typeface="Futura Medium"/>
          <a:cs typeface="Futura Medium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rgbClr val="7C9BC0"/>
          </a:solidFill>
          <a:latin typeface="Futura Medium"/>
          <a:ea typeface="Futura Medium"/>
          <a:cs typeface="Futura Medium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rgbClr val="7C9BC0"/>
          </a:solidFill>
          <a:latin typeface="Futura Medium"/>
          <a:ea typeface="Futura Medium"/>
          <a:cs typeface="Futura Medium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rgbClr val="7C9BC0"/>
          </a:solidFill>
          <a:latin typeface="Futura Medium"/>
          <a:ea typeface="Futura Medium"/>
          <a:cs typeface="Futura Medium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rgbClr val="7C9BC0"/>
          </a:solidFill>
          <a:latin typeface="Futura Medium"/>
          <a:ea typeface="Futura Medium"/>
          <a:cs typeface="Futura Medium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rgbClr val="7C9BC0"/>
          </a:solidFill>
          <a:latin typeface="Futura Medium"/>
          <a:ea typeface="Futura Medium"/>
          <a:cs typeface="Futura Medium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rgbClr val="7C9BC0"/>
          </a:solidFill>
          <a:latin typeface="Futura Medium"/>
          <a:ea typeface="Futura Medium"/>
          <a:cs typeface="Futura Medium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rgbClr val="7C9BC0"/>
          </a:solidFill>
          <a:latin typeface="Futura Medium"/>
          <a:ea typeface="Futura Medium"/>
          <a:cs typeface="Futura Medium"/>
        </a:defRPr>
      </a:lvl9pPr>
    </p:titleStyle>
    <p:bodyStyle>
      <a:lvl1pPr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B8292C"/>
        </a:buClr>
        <a:buSzPct val="150000"/>
        <a:buFont typeface="ArialUnicodeMS"/>
        <a:defRPr sz="2500" kern="1200">
          <a:solidFill>
            <a:srgbClr val="B6292C"/>
          </a:solidFill>
          <a:latin typeface="Futura Medium" panose="020B0602020204020303" pitchFamily="34" charset="-79"/>
          <a:ea typeface="Futura Medium"/>
          <a:cs typeface="Futura Medium" panose="020B0602020204020303" pitchFamily="34" charset="-79"/>
        </a:defRPr>
      </a:lvl1pPr>
      <a:lvl2pPr marL="800100" indent="-3429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C9BC0"/>
        </a:buClr>
        <a:buSzPct val="120000"/>
        <a:buFont typeface="HiraginoSans-W3"/>
        <a:buChar char="◎"/>
        <a:defRPr sz="2000" kern="1200">
          <a:solidFill>
            <a:srgbClr val="595959"/>
          </a:solidFill>
          <a:latin typeface="Futura Medium" panose="020B0602020204020303" pitchFamily="34" charset="-79"/>
          <a:ea typeface="Futura Medium"/>
          <a:cs typeface="Futura Medium" panose="020B0602020204020303" pitchFamily="34" charset="-79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C9BC0"/>
        </a:buClr>
        <a:buSzPct val="120000"/>
        <a:buFont typeface="LucidaGrande"/>
        <a:buChar char="○"/>
        <a:defRPr kern="1200">
          <a:solidFill>
            <a:srgbClr val="595959"/>
          </a:solidFill>
          <a:latin typeface="Futura Medium" panose="020B0602020204020303" pitchFamily="34" charset="-79"/>
          <a:ea typeface="Futura Medium"/>
          <a:cs typeface="Futura Medium" panose="020B0602020204020303" pitchFamily="34" charset="-79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Futura Medium" panose="020B0602020204020303" pitchFamily="34" charset="-79"/>
          <a:ea typeface="Futura Medium"/>
          <a:cs typeface="Futura Medium" panose="020B0602020204020303" pitchFamily="34" charset="-79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+mn-lt"/>
          <a:ea typeface="Futura Medium"/>
          <a:cs typeface="Futura Medium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64944-emoticon-index-finger-the-gesture-emoj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4646" y="1407154"/>
            <a:ext cx="4272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latin typeface="Rockwell Extra Bold" panose="02060903040505020403" pitchFamily="18" charset="0"/>
                <a:cs typeface="Arial" panose="020B0604020202020204" pitchFamily="34" charset="0"/>
              </a:rPr>
              <a:t>STATISTIQUES </a:t>
            </a:r>
          </a:p>
          <a:p>
            <a:pPr algn="ctr"/>
            <a:r>
              <a:rPr lang="fr-FR" sz="3600" dirty="0">
                <a:latin typeface="Rockwell Extra Bold" panose="02060903040505020403" pitchFamily="18" charset="0"/>
                <a:cs typeface="Arial" panose="020B0604020202020204" pitchFamily="34" charset="0"/>
              </a:rPr>
              <a:t>ACCIDENTS</a:t>
            </a:r>
          </a:p>
          <a:p>
            <a:pPr algn="ctr"/>
            <a:r>
              <a:rPr lang="fr-FR" sz="3600" dirty="0">
                <a:latin typeface="Rockwell Extra Bold" panose="02060903040505020403" pitchFamily="18" charset="0"/>
                <a:cs typeface="Arial" panose="020B0604020202020204" pitchFamily="34" charset="0"/>
              </a:rPr>
              <a:t>2023 ISERE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591" y="261007"/>
            <a:ext cx="1133954" cy="11461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09" y="4451779"/>
            <a:ext cx="2533650" cy="1809750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 r="81566" b="36209"/>
          <a:stretch>
            <a:fillRect/>
          </a:stretch>
        </p:blipFill>
        <p:spPr bwMode="auto">
          <a:xfrm>
            <a:off x="7497763" y="5441950"/>
            <a:ext cx="1398587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229881" y="3344964"/>
            <a:ext cx="3475830" cy="83099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Période du 19 /10/2022 au 19/10/2023</a:t>
            </a:r>
          </a:p>
        </p:txBody>
      </p:sp>
    </p:spTree>
    <p:extLst>
      <p:ext uri="{BB962C8B-B14F-4D97-AF65-F5344CB8AC3E}">
        <p14:creationId xmlns:p14="http://schemas.microsoft.com/office/powerpoint/2010/main" val="136470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396" y="170391"/>
            <a:ext cx="1133954" cy="11461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AC776A-ABB5-1B50-E171-A67C3C396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55" y="956433"/>
            <a:ext cx="8885690" cy="51668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278345-8069-7057-D420-482D12E87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682" y="3104611"/>
            <a:ext cx="5363685" cy="27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7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234FE04-E082-5DF1-7B97-B5C0A5FB9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10629"/>
            <a:ext cx="8839200" cy="40367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943600" y="170391"/>
            <a:ext cx="298219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Pour le département de l’Isère</a:t>
            </a:r>
          </a:p>
        </p:txBody>
      </p:sp>
      <p:pic>
        <p:nvPicPr>
          <p:cNvPr id="7" name="Image 6" descr="dessin Cortez vélo cycliste humou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457" y="3259975"/>
            <a:ext cx="2598161" cy="2327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09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2881A72-AD9A-575F-6510-17F0FD8A1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56" y="1074553"/>
            <a:ext cx="8939035" cy="493056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943600" y="170391"/>
            <a:ext cx="298219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Pour le département de l’Isère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71" y="3807690"/>
            <a:ext cx="3185309" cy="21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22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C9E6189-5AAE-AD56-7D5F-EBFD60EE3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384"/>
            <a:ext cx="9144000" cy="479261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43600" y="170391"/>
            <a:ext cx="298219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Pour le département de l’Isère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351" y="4690707"/>
            <a:ext cx="2090230" cy="18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6F42729-5BD6-E5FF-9CFB-CACC4CCA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10" y="1062785"/>
            <a:ext cx="8771380" cy="47324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43600" y="170391"/>
            <a:ext cx="298219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Pour le département de l’Isère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04" y="3714947"/>
            <a:ext cx="4310359" cy="29726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28BEB0-6B7F-7665-5068-32C31325F473}"/>
              </a:ext>
            </a:extLst>
          </p:cNvPr>
          <p:cNvSpPr/>
          <p:nvPr/>
        </p:nvSpPr>
        <p:spPr>
          <a:xfrm>
            <a:off x="8672945" y="1200727"/>
            <a:ext cx="386345" cy="4895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69358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955"/>
            <a:ext cx="9144000" cy="397408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65" y="2148651"/>
            <a:ext cx="5617032" cy="24233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943600" y="170391"/>
            <a:ext cx="298219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Pour le département de l’Isère</a:t>
            </a:r>
          </a:p>
        </p:txBody>
      </p:sp>
    </p:spTree>
    <p:extLst>
      <p:ext uri="{BB962C8B-B14F-4D97-AF65-F5344CB8AC3E}">
        <p14:creationId xmlns:p14="http://schemas.microsoft.com/office/powerpoint/2010/main" val="244871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1936" y="1120346"/>
            <a:ext cx="81866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En résumé</a:t>
            </a:r>
          </a:p>
          <a:p>
            <a:pPr algn="ctr"/>
            <a:endParaRPr lang="fr-FR" sz="3200" dirty="0"/>
          </a:p>
          <a:p>
            <a:r>
              <a:rPr lang="fr-FR" sz="3200" dirty="0"/>
              <a:t>Sur Route: 78%</a:t>
            </a:r>
          </a:p>
          <a:p>
            <a:r>
              <a:rPr lang="fr-FR" sz="3200" dirty="0"/>
              <a:t>En Club :  60% dont 86% tombe seul</a:t>
            </a:r>
          </a:p>
          <a:p>
            <a:r>
              <a:rPr lang="fr-FR" sz="3200" dirty="0"/>
              <a:t>En Ligne Droite :  62%</a:t>
            </a:r>
          </a:p>
          <a:p>
            <a:r>
              <a:rPr lang="fr-FR" sz="3200" dirty="0"/>
              <a:t>Inattention:  39%</a:t>
            </a:r>
          </a:p>
          <a:p>
            <a:r>
              <a:rPr lang="fr-FR" sz="3200" dirty="0"/>
              <a:t>AUCUN tiers impliqué : 66%</a:t>
            </a:r>
          </a:p>
          <a:p>
            <a:r>
              <a:rPr lang="fr-FR" sz="3200" dirty="0"/>
              <a:t>Accident mortel : 1 ( cardiovasculaire 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94" y="714375"/>
            <a:ext cx="2533650" cy="18097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6C47EB4-FF33-9034-2DD2-8D027E270D5A}"/>
              </a:ext>
            </a:extLst>
          </p:cNvPr>
          <p:cNvSpPr txBox="1"/>
          <p:nvPr/>
        </p:nvSpPr>
        <p:spPr>
          <a:xfrm>
            <a:off x="1560945" y="5490436"/>
            <a:ext cx="7177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Faire le stage         Maniabilité individuel</a:t>
            </a:r>
          </a:p>
          <a:p>
            <a:r>
              <a:rPr lang="fr-FR" sz="2800" b="1" dirty="0"/>
              <a:t>                                Comportement en Groupe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5E0F2B4-0271-CB9D-E2B1-8AEBCF864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29310" y="5153584"/>
            <a:ext cx="1690255" cy="16902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41E3618-55C9-A76E-7242-7AC1A22FBDAC}"/>
              </a:ext>
            </a:extLst>
          </p:cNvPr>
          <p:cNvSpPr txBox="1"/>
          <p:nvPr/>
        </p:nvSpPr>
        <p:spPr>
          <a:xfrm>
            <a:off x="-129310" y="7028952"/>
            <a:ext cx="16902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4" tooltip="https://freepngimg.com/png/64944-emoticon-index-finger-the-gesture-emoji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5" tooltip="https://creativecommons.org/licenses/by-nc/3.0/"/>
              </a:rPr>
              <a:t>CC BY-NC</a:t>
            </a:r>
            <a:endParaRPr lang="fr-FR" sz="900"/>
          </a:p>
        </p:txBody>
      </p:sp>
    </p:spTree>
    <p:extLst>
      <p:ext uri="{BB962C8B-B14F-4D97-AF65-F5344CB8AC3E}">
        <p14:creationId xmlns:p14="http://schemas.microsoft.com/office/powerpoint/2010/main" val="129867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0BFF9DA-2FDA-0042-BE21-83120EFFC6DA}" vid="{BC62F87B-4C81-0E45-9B15-1CBBB3796E71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0BFF9DA-2FDA-0042-BE21-83120EFFC6DA}" vid="{BC62F87B-4C81-0E45-9B15-1CBBB3796E7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540</TotalTime>
  <Words>97</Words>
  <Application>Microsoft Office PowerPoint</Application>
  <PresentationFormat>Affichage à l'écran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ArialUnicodeMS</vt:lpstr>
      <vt:lpstr>Calibri</vt:lpstr>
      <vt:lpstr>Futura Medium</vt:lpstr>
      <vt:lpstr>HiraginoSans-W3</vt:lpstr>
      <vt:lpstr>LucidaGrande</vt:lpstr>
      <vt:lpstr>Rockwell Extra Bold</vt:lpstr>
      <vt:lpstr>Wingdings 3</vt:lpstr>
      <vt:lpstr>Conception personnalisée</vt:lpstr>
      <vt:lpstr>1_Conception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FAURE D'INTRONE</dc:creator>
  <cp:lastModifiedBy>roger pascal</cp:lastModifiedBy>
  <cp:revision>43</cp:revision>
  <dcterms:created xsi:type="dcterms:W3CDTF">2018-04-17T10:16:13Z</dcterms:created>
  <dcterms:modified xsi:type="dcterms:W3CDTF">2023-10-19T15:24:20Z</dcterms:modified>
</cp:coreProperties>
</file>