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4" r:id="rId2"/>
    <p:sldMasterId id="2147483674" r:id="rId3"/>
  </p:sldMasterIdLst>
  <p:notesMasterIdLst>
    <p:notesMasterId r:id="rId10"/>
  </p:notesMasterIdLst>
  <p:sldIdLst>
    <p:sldId id="388" r:id="rId4"/>
    <p:sldId id="397" r:id="rId5"/>
    <p:sldId id="398" r:id="rId6"/>
    <p:sldId id="399" r:id="rId7"/>
    <p:sldId id="400" r:id="rId8"/>
    <p:sldId id="401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1"/>
    <p:restoredTop sz="96143"/>
  </p:normalViewPr>
  <p:slideViewPr>
    <p:cSldViewPr snapToGrid="0">
      <p:cViewPr varScale="1">
        <p:scale>
          <a:sx n="92" d="100"/>
          <a:sy n="92" d="100"/>
        </p:scale>
        <p:origin x="6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 DUFOUR" userId="d7e4bd71-a071-4542-bdda-12c642dd88f0" providerId="ADAL" clId="{6D93DB53-5BC3-46F9-B657-AA59E8FA1FC4}"/>
    <pc:docChg chg="modSld">
      <pc:chgData name="Christophe DUFOUR" userId="d7e4bd71-a071-4542-bdda-12c642dd88f0" providerId="ADAL" clId="{6D93DB53-5BC3-46F9-B657-AA59E8FA1FC4}" dt="2023-12-06T20:22:36.448" v="1" actId="20577"/>
      <pc:docMkLst>
        <pc:docMk/>
      </pc:docMkLst>
      <pc:sldChg chg="modSp mod">
        <pc:chgData name="Christophe DUFOUR" userId="d7e4bd71-a071-4542-bdda-12c642dd88f0" providerId="ADAL" clId="{6D93DB53-5BC3-46F9-B657-AA59E8FA1FC4}" dt="2023-12-06T20:22:36.448" v="1" actId="20577"/>
        <pc:sldMkLst>
          <pc:docMk/>
          <pc:sldMk cId="1724885778" sldId="388"/>
        </pc:sldMkLst>
        <pc:spChg chg="mod">
          <ac:chgData name="Christophe DUFOUR" userId="d7e4bd71-a071-4542-bdda-12c642dd88f0" providerId="ADAL" clId="{6D93DB53-5BC3-46F9-B657-AA59E8FA1FC4}" dt="2023-12-06T20:22:36.448" v="1" actId="20577"/>
          <ac:spMkLst>
            <pc:docMk/>
            <pc:sldMk cId="1724885778" sldId="388"/>
            <ac:spMk id="5" creationId="{BF03CB46-1CD9-69D2-D785-7364BB297E4C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2E4D9E-838D-43C6-97BC-6B09ED309207}" type="doc">
      <dgm:prSet loTypeId="urn:microsoft.com/office/officeart/2005/8/layout/hChevron3" loCatId="process" qsTypeId="urn:microsoft.com/office/officeart/2005/8/quickstyle/simple1" qsCatId="simple" csTypeId="urn:microsoft.com/office/officeart/2005/8/colors/accent1_3" csCatId="accent1" phldr="1"/>
      <dgm:spPr/>
    </dgm:pt>
    <dgm:pt modelId="{991EA741-59F5-43DC-96C4-19E8ADA0B245}">
      <dgm:prSet phldrT="[Texte]" custT="1"/>
      <dgm:spPr/>
      <dgm:t>
        <a:bodyPr/>
        <a:lstStyle/>
        <a:p>
          <a:r>
            <a:rPr lang="fr-FR" sz="2400" dirty="0">
              <a:latin typeface="Futura Medium" panose="020B0602020204020303" pitchFamily="34" charset="-79"/>
              <a:cs typeface="Futura Medium" panose="020B0602020204020303" pitchFamily="34" charset="-79"/>
            </a:rPr>
            <a:t>« Notre maison brûle </a:t>
          </a:r>
          <a:br>
            <a:rPr lang="fr-FR" sz="2400" dirty="0">
              <a:latin typeface="Futura Medium" panose="020B0602020204020303" pitchFamily="34" charset="-79"/>
              <a:cs typeface="Futura Medium" panose="020B0602020204020303" pitchFamily="34" charset="-79"/>
            </a:rPr>
          </a:br>
          <a:r>
            <a:rPr lang="fr-FR" sz="2400" dirty="0">
              <a:latin typeface="Futura Medium" panose="020B0602020204020303" pitchFamily="34" charset="-79"/>
              <a:cs typeface="Futura Medium" panose="020B0602020204020303" pitchFamily="34" charset="-79"/>
            </a:rPr>
            <a:t>et nous regardons ailleurs »</a:t>
          </a:r>
        </a:p>
      </dgm:t>
    </dgm:pt>
    <dgm:pt modelId="{7C2BD8EF-346C-40D7-AA7D-0090542B4971}" type="parTrans" cxnId="{C5F95A11-EE7F-41B7-8C84-1463818E9BE6}">
      <dgm:prSet/>
      <dgm:spPr/>
      <dgm:t>
        <a:bodyPr/>
        <a:lstStyle/>
        <a:p>
          <a:endParaRPr lang="fr-FR"/>
        </a:p>
      </dgm:t>
    </dgm:pt>
    <dgm:pt modelId="{523AEE74-4B32-450C-9199-1CC7490ED219}" type="sibTrans" cxnId="{C5F95A11-EE7F-41B7-8C84-1463818E9BE6}">
      <dgm:prSet/>
      <dgm:spPr/>
      <dgm:t>
        <a:bodyPr/>
        <a:lstStyle/>
        <a:p>
          <a:endParaRPr lang="fr-FR"/>
        </a:p>
      </dgm:t>
    </dgm:pt>
    <dgm:pt modelId="{756A708F-70C9-4B2B-83AC-E97DCB4FE222}" type="pres">
      <dgm:prSet presAssocID="{942E4D9E-838D-43C6-97BC-6B09ED309207}" presName="Name0" presStyleCnt="0">
        <dgm:presLayoutVars>
          <dgm:dir/>
          <dgm:resizeHandles val="exact"/>
        </dgm:presLayoutVars>
      </dgm:prSet>
      <dgm:spPr/>
    </dgm:pt>
    <dgm:pt modelId="{2F0B5DE6-5CB7-451B-8782-A8F605C5E5D1}" type="pres">
      <dgm:prSet presAssocID="{991EA741-59F5-43DC-96C4-19E8ADA0B245}" presName="parTxOnly" presStyleLbl="node1" presStyleIdx="0" presStyleCnt="1" custLinFactNeighborX="49" custLinFactNeighborY="-30411">
        <dgm:presLayoutVars>
          <dgm:bulletEnabled val="1"/>
        </dgm:presLayoutVars>
      </dgm:prSet>
      <dgm:spPr/>
    </dgm:pt>
  </dgm:ptLst>
  <dgm:cxnLst>
    <dgm:cxn modelId="{C5F95A11-EE7F-41B7-8C84-1463818E9BE6}" srcId="{942E4D9E-838D-43C6-97BC-6B09ED309207}" destId="{991EA741-59F5-43DC-96C4-19E8ADA0B245}" srcOrd="0" destOrd="0" parTransId="{7C2BD8EF-346C-40D7-AA7D-0090542B4971}" sibTransId="{523AEE74-4B32-450C-9199-1CC7490ED219}"/>
    <dgm:cxn modelId="{4D5C9969-E1CA-4F21-8028-CBFA8832D07D}" type="presOf" srcId="{942E4D9E-838D-43C6-97BC-6B09ED309207}" destId="{756A708F-70C9-4B2B-83AC-E97DCB4FE222}" srcOrd="0" destOrd="0" presId="urn:microsoft.com/office/officeart/2005/8/layout/hChevron3"/>
    <dgm:cxn modelId="{72169473-C92D-44F3-8A04-26688F7BC3EE}" type="presOf" srcId="{991EA741-59F5-43DC-96C4-19E8ADA0B245}" destId="{2F0B5DE6-5CB7-451B-8782-A8F605C5E5D1}" srcOrd="0" destOrd="0" presId="urn:microsoft.com/office/officeart/2005/8/layout/hChevron3"/>
    <dgm:cxn modelId="{42AF3C2F-FF7D-4C82-83D3-14C93E9904E0}" type="presParOf" srcId="{756A708F-70C9-4B2B-83AC-E97DCB4FE222}" destId="{2F0B5DE6-5CB7-451B-8782-A8F605C5E5D1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D6F338-8A9A-4740-92D9-E1678FA44EC1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53D342F6-D790-41D8-AC03-A089B74A75BA}">
      <dgm:prSet phldrT="[Texte]"/>
      <dgm:spPr/>
      <dgm:t>
        <a:bodyPr/>
        <a:lstStyle/>
        <a:p>
          <a:r>
            <a:rPr lang="fr-FR" dirty="0">
              <a:latin typeface="Futura Medium" panose="020B0602020204020303" pitchFamily="34" charset="-79"/>
              <a:cs typeface="Futura Medium" panose="020B0602020204020303" pitchFamily="34" charset="-79"/>
            </a:rPr>
            <a:t>Des séniors</a:t>
          </a:r>
        </a:p>
      </dgm:t>
    </dgm:pt>
    <dgm:pt modelId="{6215E3A3-F3E4-43FD-97B8-139C83FEBE0C}" type="parTrans" cxnId="{1FA4515D-7D58-4B71-8B91-292C46B79FAF}">
      <dgm:prSet/>
      <dgm:spPr/>
      <dgm:t>
        <a:bodyPr/>
        <a:lstStyle/>
        <a:p>
          <a:endParaRPr lang="fr-FR"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B488EFBC-3847-4111-9171-852903828006}" type="sibTrans" cxnId="{1FA4515D-7D58-4B71-8B91-292C46B79FAF}">
      <dgm:prSet/>
      <dgm:spPr/>
      <dgm:t>
        <a:bodyPr/>
        <a:lstStyle/>
        <a:p>
          <a:endParaRPr lang="fr-FR"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A6D7C4D3-E70D-4D11-8688-7BF463E3F050}">
      <dgm:prSet phldrT="[Texte]"/>
      <dgm:spPr/>
      <dgm:t>
        <a:bodyPr/>
        <a:lstStyle/>
        <a:p>
          <a:r>
            <a:rPr lang="fr-FR" dirty="0">
              <a:latin typeface="Futura Medium" panose="020B0602020204020303" pitchFamily="34" charset="-79"/>
              <a:cs typeface="Futura Medium" panose="020B0602020204020303" pitchFamily="34" charset="-79"/>
            </a:rPr>
            <a:t>Un mineur</a:t>
          </a:r>
        </a:p>
      </dgm:t>
    </dgm:pt>
    <dgm:pt modelId="{41DFDB49-7C4C-4525-A847-AA6799975297}" type="parTrans" cxnId="{708E3340-2D5E-4876-BAB6-8F2885B74ADB}">
      <dgm:prSet/>
      <dgm:spPr/>
      <dgm:t>
        <a:bodyPr/>
        <a:lstStyle/>
        <a:p>
          <a:endParaRPr lang="fr-FR"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A89BB794-9787-4AA4-A5F9-0E7E1DC58876}" type="sibTrans" cxnId="{708E3340-2D5E-4876-BAB6-8F2885B74ADB}">
      <dgm:prSet/>
      <dgm:spPr/>
      <dgm:t>
        <a:bodyPr/>
        <a:lstStyle/>
        <a:p>
          <a:endParaRPr lang="fr-FR"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F2896221-7C40-475B-B649-2BC9D96B3576}">
      <dgm:prSet phldrT="[Texte]"/>
      <dgm:spPr/>
      <dgm:t>
        <a:bodyPr/>
        <a:lstStyle/>
        <a:p>
          <a:r>
            <a:rPr lang="fr-FR" dirty="0">
              <a:latin typeface="Futura Medium" panose="020B0602020204020303" pitchFamily="34" charset="-79"/>
              <a:cs typeface="Futura Medium" panose="020B0602020204020303" pitchFamily="34" charset="-79"/>
            </a:rPr>
            <a:t>Des mineurs</a:t>
          </a:r>
        </a:p>
      </dgm:t>
    </dgm:pt>
    <dgm:pt modelId="{57BF69DF-1A5C-45C1-8D9A-4F8A223BD1D5}" type="parTrans" cxnId="{5679ADAC-AE5A-4749-AC9B-B546A4221029}">
      <dgm:prSet/>
      <dgm:spPr/>
      <dgm:t>
        <a:bodyPr/>
        <a:lstStyle/>
        <a:p>
          <a:endParaRPr lang="fr-FR"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D1CAA572-2704-461B-85E0-A35D57E052E8}" type="sibTrans" cxnId="{5679ADAC-AE5A-4749-AC9B-B546A4221029}">
      <dgm:prSet/>
      <dgm:spPr/>
      <dgm:t>
        <a:bodyPr/>
        <a:lstStyle/>
        <a:p>
          <a:endParaRPr lang="fr-FR"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84D0FF8C-11C5-40AC-A21C-9A329D57318D}">
      <dgm:prSet phldrT="[Texte]"/>
      <dgm:spPr/>
      <dgm:t>
        <a:bodyPr/>
        <a:lstStyle/>
        <a:p>
          <a:r>
            <a:rPr lang="fr-FR" dirty="0">
              <a:latin typeface="Futura Medium" panose="020B0602020204020303" pitchFamily="34" charset="-79"/>
              <a:cs typeface="Futura Medium" panose="020B0602020204020303" pitchFamily="34" charset="-79"/>
            </a:rPr>
            <a:t>Un parent</a:t>
          </a:r>
        </a:p>
      </dgm:t>
    </dgm:pt>
    <dgm:pt modelId="{98A9B804-ECA0-42BB-8966-48FA9E2C6BB5}" type="parTrans" cxnId="{4A65D5EC-4174-4786-9EB4-4974A95754FB}">
      <dgm:prSet/>
      <dgm:spPr/>
      <dgm:t>
        <a:bodyPr/>
        <a:lstStyle/>
        <a:p>
          <a:endParaRPr lang="fr-FR"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2908D756-8226-4A7E-937D-3C099BDB530E}" type="sibTrans" cxnId="{4A65D5EC-4174-4786-9EB4-4974A95754FB}">
      <dgm:prSet/>
      <dgm:spPr/>
      <dgm:t>
        <a:bodyPr/>
        <a:lstStyle/>
        <a:p>
          <a:endParaRPr lang="fr-FR"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9684965D-178C-44C6-8268-76C696C709D6}">
      <dgm:prSet phldrT="[Texte]"/>
      <dgm:spPr/>
      <dgm:t>
        <a:bodyPr/>
        <a:lstStyle/>
        <a:p>
          <a:r>
            <a:rPr lang="fr-FR" dirty="0">
              <a:latin typeface="Futura Medium" panose="020B0602020204020303" pitchFamily="34" charset="-79"/>
              <a:cs typeface="Futura Medium" panose="020B0602020204020303" pitchFamily="34" charset="-79"/>
            </a:rPr>
            <a:t>Une EFV</a:t>
          </a:r>
        </a:p>
      </dgm:t>
    </dgm:pt>
    <dgm:pt modelId="{F750F480-831F-4A45-9EE3-46D6D52B1A19}" type="parTrans" cxnId="{35AAF645-5480-4186-BE85-84BD96FDD323}">
      <dgm:prSet/>
      <dgm:spPr/>
      <dgm:t>
        <a:bodyPr/>
        <a:lstStyle/>
        <a:p>
          <a:endParaRPr lang="fr-FR"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0DFAEB27-4AB7-4F5F-872E-C9B4B2CC2238}" type="sibTrans" cxnId="{35AAF645-5480-4186-BE85-84BD96FDD323}">
      <dgm:prSet/>
      <dgm:spPr/>
      <dgm:t>
        <a:bodyPr/>
        <a:lstStyle/>
        <a:p>
          <a:endParaRPr lang="fr-FR"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AB7E6964-0727-4E06-AA30-4C5C5F7F6A01}" type="pres">
      <dgm:prSet presAssocID="{21D6F338-8A9A-4740-92D9-E1678FA44EC1}" presName="compositeShape" presStyleCnt="0">
        <dgm:presLayoutVars>
          <dgm:chMax val="7"/>
          <dgm:dir/>
          <dgm:resizeHandles val="exact"/>
        </dgm:presLayoutVars>
      </dgm:prSet>
      <dgm:spPr/>
    </dgm:pt>
    <dgm:pt modelId="{698D99B3-A641-4DBF-90EB-BF48D8B5216D}" type="pres">
      <dgm:prSet presAssocID="{21D6F338-8A9A-4740-92D9-E1678FA44EC1}" presName="wedge1" presStyleLbl="node1" presStyleIdx="0" presStyleCnt="5"/>
      <dgm:spPr/>
    </dgm:pt>
    <dgm:pt modelId="{E1219624-8294-46EF-ABDE-A30AEAEC60E4}" type="pres">
      <dgm:prSet presAssocID="{21D6F338-8A9A-4740-92D9-E1678FA44EC1}" presName="dummy1a" presStyleCnt="0"/>
      <dgm:spPr/>
    </dgm:pt>
    <dgm:pt modelId="{9CC07FD3-05CB-4041-97FE-514214CCEAD3}" type="pres">
      <dgm:prSet presAssocID="{21D6F338-8A9A-4740-92D9-E1678FA44EC1}" presName="dummy1b" presStyleCnt="0"/>
      <dgm:spPr/>
    </dgm:pt>
    <dgm:pt modelId="{7F872933-00CD-492A-928F-38D5394F34E1}" type="pres">
      <dgm:prSet presAssocID="{21D6F338-8A9A-4740-92D9-E1678FA44EC1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EAEBCEC3-DDA5-4AFC-8606-8CA05B7A170C}" type="pres">
      <dgm:prSet presAssocID="{21D6F338-8A9A-4740-92D9-E1678FA44EC1}" presName="wedge2" presStyleLbl="node1" presStyleIdx="1" presStyleCnt="5"/>
      <dgm:spPr/>
    </dgm:pt>
    <dgm:pt modelId="{E1C61425-239A-417D-AE3B-CB60DD7A73DF}" type="pres">
      <dgm:prSet presAssocID="{21D6F338-8A9A-4740-92D9-E1678FA44EC1}" presName="dummy2a" presStyleCnt="0"/>
      <dgm:spPr/>
    </dgm:pt>
    <dgm:pt modelId="{E1B5BB81-2CD0-46A0-B50E-55E3ED392A4E}" type="pres">
      <dgm:prSet presAssocID="{21D6F338-8A9A-4740-92D9-E1678FA44EC1}" presName="dummy2b" presStyleCnt="0"/>
      <dgm:spPr/>
    </dgm:pt>
    <dgm:pt modelId="{487842C4-07E8-40C6-B1EA-EA46BCA9962A}" type="pres">
      <dgm:prSet presAssocID="{21D6F338-8A9A-4740-92D9-E1678FA44EC1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7956601E-5353-477B-82FA-1C93316A2FA1}" type="pres">
      <dgm:prSet presAssocID="{21D6F338-8A9A-4740-92D9-E1678FA44EC1}" presName="wedge3" presStyleLbl="node1" presStyleIdx="2" presStyleCnt="5"/>
      <dgm:spPr/>
    </dgm:pt>
    <dgm:pt modelId="{425A8DC9-E3DA-440C-BEC7-62B9FF5A1969}" type="pres">
      <dgm:prSet presAssocID="{21D6F338-8A9A-4740-92D9-E1678FA44EC1}" presName="dummy3a" presStyleCnt="0"/>
      <dgm:spPr/>
    </dgm:pt>
    <dgm:pt modelId="{85522586-D5AB-4AA2-9775-C68C85B6648A}" type="pres">
      <dgm:prSet presAssocID="{21D6F338-8A9A-4740-92D9-E1678FA44EC1}" presName="dummy3b" presStyleCnt="0"/>
      <dgm:spPr/>
    </dgm:pt>
    <dgm:pt modelId="{EDC1BA1E-56D2-491F-853D-C8924759CA69}" type="pres">
      <dgm:prSet presAssocID="{21D6F338-8A9A-4740-92D9-E1678FA44EC1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B152F245-710C-4DBD-AC4E-83D448A4F316}" type="pres">
      <dgm:prSet presAssocID="{21D6F338-8A9A-4740-92D9-E1678FA44EC1}" presName="wedge4" presStyleLbl="node1" presStyleIdx="3" presStyleCnt="5"/>
      <dgm:spPr/>
    </dgm:pt>
    <dgm:pt modelId="{68297D4B-3399-4BD5-B96D-F1FFAACDD619}" type="pres">
      <dgm:prSet presAssocID="{21D6F338-8A9A-4740-92D9-E1678FA44EC1}" presName="dummy4a" presStyleCnt="0"/>
      <dgm:spPr/>
    </dgm:pt>
    <dgm:pt modelId="{81E6CED8-7E23-44A9-B326-3DFD04F7610F}" type="pres">
      <dgm:prSet presAssocID="{21D6F338-8A9A-4740-92D9-E1678FA44EC1}" presName="dummy4b" presStyleCnt="0"/>
      <dgm:spPr/>
    </dgm:pt>
    <dgm:pt modelId="{A9526A18-09A2-4FE8-82AA-C53EA506B82D}" type="pres">
      <dgm:prSet presAssocID="{21D6F338-8A9A-4740-92D9-E1678FA44EC1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8A1F6ECE-1F3F-47D6-87B9-828EF48C900F}" type="pres">
      <dgm:prSet presAssocID="{21D6F338-8A9A-4740-92D9-E1678FA44EC1}" presName="wedge5" presStyleLbl="node1" presStyleIdx="4" presStyleCnt="5"/>
      <dgm:spPr/>
    </dgm:pt>
    <dgm:pt modelId="{C17B5CAF-B4D5-458C-9515-FC107ED4E860}" type="pres">
      <dgm:prSet presAssocID="{21D6F338-8A9A-4740-92D9-E1678FA44EC1}" presName="dummy5a" presStyleCnt="0"/>
      <dgm:spPr/>
    </dgm:pt>
    <dgm:pt modelId="{8F499B72-4895-4561-905F-4A132202AA28}" type="pres">
      <dgm:prSet presAssocID="{21D6F338-8A9A-4740-92D9-E1678FA44EC1}" presName="dummy5b" presStyleCnt="0"/>
      <dgm:spPr/>
    </dgm:pt>
    <dgm:pt modelId="{A9DCAA56-AB33-496A-A953-6B0A2DC84E8C}" type="pres">
      <dgm:prSet presAssocID="{21D6F338-8A9A-4740-92D9-E1678FA44EC1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DE818AFE-FAC0-4299-AEEC-06529F41E20F}" type="pres">
      <dgm:prSet presAssocID="{B488EFBC-3847-4111-9171-852903828006}" presName="arrowWedge1" presStyleLbl="fgSibTrans2D1" presStyleIdx="0" presStyleCnt="5"/>
      <dgm:spPr/>
    </dgm:pt>
    <dgm:pt modelId="{BAF8185E-2E55-4979-B707-7738AAC4649F}" type="pres">
      <dgm:prSet presAssocID="{A89BB794-9787-4AA4-A5F9-0E7E1DC58876}" presName="arrowWedge2" presStyleLbl="fgSibTrans2D1" presStyleIdx="1" presStyleCnt="5"/>
      <dgm:spPr/>
    </dgm:pt>
    <dgm:pt modelId="{20426B44-E054-47EC-84BC-118F6BAA1D0F}" type="pres">
      <dgm:prSet presAssocID="{D1CAA572-2704-461B-85E0-A35D57E052E8}" presName="arrowWedge3" presStyleLbl="fgSibTrans2D1" presStyleIdx="2" presStyleCnt="5"/>
      <dgm:spPr/>
    </dgm:pt>
    <dgm:pt modelId="{1045AF09-11D4-4674-9827-674A4BEAC725}" type="pres">
      <dgm:prSet presAssocID="{0DFAEB27-4AB7-4F5F-872E-C9B4B2CC2238}" presName="arrowWedge4" presStyleLbl="fgSibTrans2D1" presStyleIdx="3" presStyleCnt="5"/>
      <dgm:spPr/>
    </dgm:pt>
    <dgm:pt modelId="{C2B199DA-A5BD-48F5-80A8-C89C92F05285}" type="pres">
      <dgm:prSet presAssocID="{2908D756-8226-4A7E-937D-3C099BDB530E}" presName="arrowWedge5" presStyleLbl="fgSibTrans2D1" presStyleIdx="4" presStyleCnt="5"/>
      <dgm:spPr/>
    </dgm:pt>
  </dgm:ptLst>
  <dgm:cxnLst>
    <dgm:cxn modelId="{D494FC1A-A603-4AA9-A289-36110A1C8BBB}" type="presOf" srcId="{53D342F6-D790-41D8-AC03-A089B74A75BA}" destId="{7F872933-00CD-492A-928F-38D5394F34E1}" srcOrd="1" destOrd="0" presId="urn:microsoft.com/office/officeart/2005/8/layout/cycle8"/>
    <dgm:cxn modelId="{1EFA5728-7997-45C2-B8EF-50D5F7942EB8}" type="presOf" srcId="{9684965D-178C-44C6-8268-76C696C709D6}" destId="{A9526A18-09A2-4FE8-82AA-C53EA506B82D}" srcOrd="1" destOrd="0" presId="urn:microsoft.com/office/officeart/2005/8/layout/cycle8"/>
    <dgm:cxn modelId="{708E3340-2D5E-4876-BAB6-8F2885B74ADB}" srcId="{21D6F338-8A9A-4740-92D9-E1678FA44EC1}" destId="{A6D7C4D3-E70D-4D11-8688-7BF463E3F050}" srcOrd="1" destOrd="0" parTransId="{41DFDB49-7C4C-4525-A847-AA6799975297}" sibTransId="{A89BB794-9787-4AA4-A5F9-0E7E1DC58876}"/>
    <dgm:cxn modelId="{1FA4515D-7D58-4B71-8B91-292C46B79FAF}" srcId="{21D6F338-8A9A-4740-92D9-E1678FA44EC1}" destId="{53D342F6-D790-41D8-AC03-A089B74A75BA}" srcOrd="0" destOrd="0" parTransId="{6215E3A3-F3E4-43FD-97B8-139C83FEBE0C}" sibTransId="{B488EFBC-3847-4111-9171-852903828006}"/>
    <dgm:cxn modelId="{35AAF645-5480-4186-BE85-84BD96FDD323}" srcId="{21D6F338-8A9A-4740-92D9-E1678FA44EC1}" destId="{9684965D-178C-44C6-8268-76C696C709D6}" srcOrd="3" destOrd="0" parTransId="{F750F480-831F-4A45-9EE3-46D6D52B1A19}" sibTransId="{0DFAEB27-4AB7-4F5F-872E-C9B4B2CC2238}"/>
    <dgm:cxn modelId="{A8B01047-EFE1-4F3A-843F-C57D6A421AB3}" type="presOf" srcId="{F2896221-7C40-475B-B649-2BC9D96B3576}" destId="{7956601E-5353-477B-82FA-1C93316A2FA1}" srcOrd="0" destOrd="0" presId="urn:microsoft.com/office/officeart/2005/8/layout/cycle8"/>
    <dgm:cxn modelId="{8BBE554B-F592-4DB9-88F7-FEFCCCE03673}" type="presOf" srcId="{53D342F6-D790-41D8-AC03-A089B74A75BA}" destId="{698D99B3-A641-4DBF-90EB-BF48D8B5216D}" srcOrd="0" destOrd="0" presId="urn:microsoft.com/office/officeart/2005/8/layout/cycle8"/>
    <dgm:cxn modelId="{8755D24B-E754-4F84-B3E8-657C328A9790}" type="presOf" srcId="{84D0FF8C-11C5-40AC-A21C-9A329D57318D}" destId="{8A1F6ECE-1F3F-47D6-87B9-828EF48C900F}" srcOrd="0" destOrd="0" presId="urn:microsoft.com/office/officeart/2005/8/layout/cycle8"/>
    <dgm:cxn modelId="{AD3BEC50-D10A-4D21-A2B7-5967F8985D55}" type="presOf" srcId="{F2896221-7C40-475B-B649-2BC9D96B3576}" destId="{EDC1BA1E-56D2-491F-853D-C8924759CA69}" srcOrd="1" destOrd="0" presId="urn:microsoft.com/office/officeart/2005/8/layout/cycle8"/>
    <dgm:cxn modelId="{34952982-9330-41B8-A211-3043EA0D0D0E}" type="presOf" srcId="{A6D7C4D3-E70D-4D11-8688-7BF463E3F050}" destId="{487842C4-07E8-40C6-B1EA-EA46BCA9962A}" srcOrd="1" destOrd="0" presId="urn:microsoft.com/office/officeart/2005/8/layout/cycle8"/>
    <dgm:cxn modelId="{596E2B91-0402-4551-A984-13BC0E4D1B02}" type="presOf" srcId="{84D0FF8C-11C5-40AC-A21C-9A329D57318D}" destId="{A9DCAA56-AB33-496A-A953-6B0A2DC84E8C}" srcOrd="1" destOrd="0" presId="urn:microsoft.com/office/officeart/2005/8/layout/cycle8"/>
    <dgm:cxn modelId="{5679ADAC-AE5A-4749-AC9B-B546A4221029}" srcId="{21D6F338-8A9A-4740-92D9-E1678FA44EC1}" destId="{F2896221-7C40-475B-B649-2BC9D96B3576}" srcOrd="2" destOrd="0" parTransId="{57BF69DF-1A5C-45C1-8D9A-4F8A223BD1D5}" sibTransId="{D1CAA572-2704-461B-85E0-A35D57E052E8}"/>
    <dgm:cxn modelId="{69582AE1-9582-4588-923B-C2329A0C33A9}" type="presOf" srcId="{9684965D-178C-44C6-8268-76C696C709D6}" destId="{B152F245-710C-4DBD-AC4E-83D448A4F316}" srcOrd="0" destOrd="0" presId="urn:microsoft.com/office/officeart/2005/8/layout/cycle8"/>
    <dgm:cxn modelId="{4A65D5EC-4174-4786-9EB4-4974A95754FB}" srcId="{21D6F338-8A9A-4740-92D9-E1678FA44EC1}" destId="{84D0FF8C-11C5-40AC-A21C-9A329D57318D}" srcOrd="4" destOrd="0" parTransId="{98A9B804-ECA0-42BB-8966-48FA9E2C6BB5}" sibTransId="{2908D756-8226-4A7E-937D-3C099BDB530E}"/>
    <dgm:cxn modelId="{F9D4DCF5-9945-4006-8095-85B6370BCCDE}" type="presOf" srcId="{21D6F338-8A9A-4740-92D9-E1678FA44EC1}" destId="{AB7E6964-0727-4E06-AA30-4C5C5F7F6A01}" srcOrd="0" destOrd="0" presId="urn:microsoft.com/office/officeart/2005/8/layout/cycle8"/>
    <dgm:cxn modelId="{6FE0A3FF-A1E4-4BFB-B2D3-5EE3B58D696B}" type="presOf" srcId="{A6D7C4D3-E70D-4D11-8688-7BF463E3F050}" destId="{EAEBCEC3-DDA5-4AFC-8606-8CA05B7A170C}" srcOrd="0" destOrd="0" presId="urn:microsoft.com/office/officeart/2005/8/layout/cycle8"/>
    <dgm:cxn modelId="{0419EFE2-8022-40BA-85FE-104348241522}" type="presParOf" srcId="{AB7E6964-0727-4E06-AA30-4C5C5F7F6A01}" destId="{698D99B3-A641-4DBF-90EB-BF48D8B5216D}" srcOrd="0" destOrd="0" presId="urn:microsoft.com/office/officeart/2005/8/layout/cycle8"/>
    <dgm:cxn modelId="{965794BF-4B75-4E29-BCAA-BA766960F805}" type="presParOf" srcId="{AB7E6964-0727-4E06-AA30-4C5C5F7F6A01}" destId="{E1219624-8294-46EF-ABDE-A30AEAEC60E4}" srcOrd="1" destOrd="0" presId="urn:microsoft.com/office/officeart/2005/8/layout/cycle8"/>
    <dgm:cxn modelId="{2393C900-B9A9-4D67-80B4-730482F18BCD}" type="presParOf" srcId="{AB7E6964-0727-4E06-AA30-4C5C5F7F6A01}" destId="{9CC07FD3-05CB-4041-97FE-514214CCEAD3}" srcOrd="2" destOrd="0" presId="urn:microsoft.com/office/officeart/2005/8/layout/cycle8"/>
    <dgm:cxn modelId="{C73C06B0-0B01-4BD8-A0F1-FA155C318BA3}" type="presParOf" srcId="{AB7E6964-0727-4E06-AA30-4C5C5F7F6A01}" destId="{7F872933-00CD-492A-928F-38D5394F34E1}" srcOrd="3" destOrd="0" presId="urn:microsoft.com/office/officeart/2005/8/layout/cycle8"/>
    <dgm:cxn modelId="{503E0B93-2112-4AD4-8FCE-C85DDBC5E26A}" type="presParOf" srcId="{AB7E6964-0727-4E06-AA30-4C5C5F7F6A01}" destId="{EAEBCEC3-DDA5-4AFC-8606-8CA05B7A170C}" srcOrd="4" destOrd="0" presId="urn:microsoft.com/office/officeart/2005/8/layout/cycle8"/>
    <dgm:cxn modelId="{CCBCA18E-0B8A-4B1D-ACCB-2F66F0562236}" type="presParOf" srcId="{AB7E6964-0727-4E06-AA30-4C5C5F7F6A01}" destId="{E1C61425-239A-417D-AE3B-CB60DD7A73DF}" srcOrd="5" destOrd="0" presId="urn:microsoft.com/office/officeart/2005/8/layout/cycle8"/>
    <dgm:cxn modelId="{E23097FB-4A0D-4C64-9C23-0FB94173F093}" type="presParOf" srcId="{AB7E6964-0727-4E06-AA30-4C5C5F7F6A01}" destId="{E1B5BB81-2CD0-46A0-B50E-55E3ED392A4E}" srcOrd="6" destOrd="0" presId="urn:microsoft.com/office/officeart/2005/8/layout/cycle8"/>
    <dgm:cxn modelId="{923C3930-1454-4A0C-90F3-3A80025C9DAD}" type="presParOf" srcId="{AB7E6964-0727-4E06-AA30-4C5C5F7F6A01}" destId="{487842C4-07E8-40C6-B1EA-EA46BCA9962A}" srcOrd="7" destOrd="0" presId="urn:microsoft.com/office/officeart/2005/8/layout/cycle8"/>
    <dgm:cxn modelId="{A719AA00-EF0A-427C-A2C1-F06527378C99}" type="presParOf" srcId="{AB7E6964-0727-4E06-AA30-4C5C5F7F6A01}" destId="{7956601E-5353-477B-82FA-1C93316A2FA1}" srcOrd="8" destOrd="0" presId="urn:microsoft.com/office/officeart/2005/8/layout/cycle8"/>
    <dgm:cxn modelId="{23F5BE3B-017E-47D6-9D33-D27004FB3501}" type="presParOf" srcId="{AB7E6964-0727-4E06-AA30-4C5C5F7F6A01}" destId="{425A8DC9-E3DA-440C-BEC7-62B9FF5A1969}" srcOrd="9" destOrd="0" presId="urn:microsoft.com/office/officeart/2005/8/layout/cycle8"/>
    <dgm:cxn modelId="{7C47B35B-5AF0-4976-B631-152D89C9E8B1}" type="presParOf" srcId="{AB7E6964-0727-4E06-AA30-4C5C5F7F6A01}" destId="{85522586-D5AB-4AA2-9775-C68C85B6648A}" srcOrd="10" destOrd="0" presId="urn:microsoft.com/office/officeart/2005/8/layout/cycle8"/>
    <dgm:cxn modelId="{38B87628-10AF-4FFA-ABCC-9E55919AF54B}" type="presParOf" srcId="{AB7E6964-0727-4E06-AA30-4C5C5F7F6A01}" destId="{EDC1BA1E-56D2-491F-853D-C8924759CA69}" srcOrd="11" destOrd="0" presId="urn:microsoft.com/office/officeart/2005/8/layout/cycle8"/>
    <dgm:cxn modelId="{048588F4-9D0F-4036-9D9D-F7F19165EA2D}" type="presParOf" srcId="{AB7E6964-0727-4E06-AA30-4C5C5F7F6A01}" destId="{B152F245-710C-4DBD-AC4E-83D448A4F316}" srcOrd="12" destOrd="0" presId="urn:microsoft.com/office/officeart/2005/8/layout/cycle8"/>
    <dgm:cxn modelId="{C2A0EBC9-29C8-4BE5-97BB-B6B2292E2DF0}" type="presParOf" srcId="{AB7E6964-0727-4E06-AA30-4C5C5F7F6A01}" destId="{68297D4B-3399-4BD5-B96D-F1FFAACDD619}" srcOrd="13" destOrd="0" presId="urn:microsoft.com/office/officeart/2005/8/layout/cycle8"/>
    <dgm:cxn modelId="{1F9638D5-FC7A-4905-BBC1-366C3D9DA10A}" type="presParOf" srcId="{AB7E6964-0727-4E06-AA30-4C5C5F7F6A01}" destId="{81E6CED8-7E23-44A9-B326-3DFD04F7610F}" srcOrd="14" destOrd="0" presId="urn:microsoft.com/office/officeart/2005/8/layout/cycle8"/>
    <dgm:cxn modelId="{DE1ADDCA-1DEC-4296-AFE4-2DEC9883FE7B}" type="presParOf" srcId="{AB7E6964-0727-4E06-AA30-4C5C5F7F6A01}" destId="{A9526A18-09A2-4FE8-82AA-C53EA506B82D}" srcOrd="15" destOrd="0" presId="urn:microsoft.com/office/officeart/2005/8/layout/cycle8"/>
    <dgm:cxn modelId="{802D8348-89AB-4F3C-A4E9-B293EDDE4170}" type="presParOf" srcId="{AB7E6964-0727-4E06-AA30-4C5C5F7F6A01}" destId="{8A1F6ECE-1F3F-47D6-87B9-828EF48C900F}" srcOrd="16" destOrd="0" presId="urn:microsoft.com/office/officeart/2005/8/layout/cycle8"/>
    <dgm:cxn modelId="{632B3447-B46C-48B2-8B26-E31E0E2AB2BC}" type="presParOf" srcId="{AB7E6964-0727-4E06-AA30-4C5C5F7F6A01}" destId="{C17B5CAF-B4D5-458C-9515-FC107ED4E860}" srcOrd="17" destOrd="0" presId="urn:microsoft.com/office/officeart/2005/8/layout/cycle8"/>
    <dgm:cxn modelId="{D9EEC6BE-061D-44F5-987B-14DD4B67D96F}" type="presParOf" srcId="{AB7E6964-0727-4E06-AA30-4C5C5F7F6A01}" destId="{8F499B72-4895-4561-905F-4A132202AA28}" srcOrd="18" destOrd="0" presId="urn:microsoft.com/office/officeart/2005/8/layout/cycle8"/>
    <dgm:cxn modelId="{335AE13A-87EF-407A-980E-571720F1E63F}" type="presParOf" srcId="{AB7E6964-0727-4E06-AA30-4C5C5F7F6A01}" destId="{A9DCAA56-AB33-496A-A953-6B0A2DC84E8C}" srcOrd="19" destOrd="0" presId="urn:microsoft.com/office/officeart/2005/8/layout/cycle8"/>
    <dgm:cxn modelId="{7E8DBCC8-7CB6-483E-9480-AB3EBE16148C}" type="presParOf" srcId="{AB7E6964-0727-4E06-AA30-4C5C5F7F6A01}" destId="{DE818AFE-FAC0-4299-AEEC-06529F41E20F}" srcOrd="20" destOrd="0" presId="urn:microsoft.com/office/officeart/2005/8/layout/cycle8"/>
    <dgm:cxn modelId="{1629510A-AA03-49CD-9B08-724586AA9868}" type="presParOf" srcId="{AB7E6964-0727-4E06-AA30-4C5C5F7F6A01}" destId="{BAF8185E-2E55-4979-B707-7738AAC4649F}" srcOrd="21" destOrd="0" presId="urn:microsoft.com/office/officeart/2005/8/layout/cycle8"/>
    <dgm:cxn modelId="{C78854F4-10A4-4167-811F-1E3E180E99E9}" type="presParOf" srcId="{AB7E6964-0727-4E06-AA30-4C5C5F7F6A01}" destId="{20426B44-E054-47EC-84BC-118F6BAA1D0F}" srcOrd="22" destOrd="0" presId="urn:microsoft.com/office/officeart/2005/8/layout/cycle8"/>
    <dgm:cxn modelId="{01C2FA6E-DA0C-4D44-97EE-D9A0420F3C90}" type="presParOf" srcId="{AB7E6964-0727-4E06-AA30-4C5C5F7F6A01}" destId="{1045AF09-11D4-4674-9827-674A4BEAC725}" srcOrd="23" destOrd="0" presId="urn:microsoft.com/office/officeart/2005/8/layout/cycle8"/>
    <dgm:cxn modelId="{CE2344C7-E6CC-42E1-824E-707584FF2EDB}" type="presParOf" srcId="{AB7E6964-0727-4E06-AA30-4C5C5F7F6A01}" destId="{C2B199DA-A5BD-48F5-80A8-C89C92F05285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2E4D9E-838D-43C6-97BC-6B09ED309207}" type="doc">
      <dgm:prSet loTypeId="urn:microsoft.com/office/officeart/2005/8/layout/hChevron3" loCatId="process" qsTypeId="urn:microsoft.com/office/officeart/2005/8/quickstyle/simple1" qsCatId="simple" csTypeId="urn:microsoft.com/office/officeart/2005/8/colors/accent1_3" csCatId="accent1" phldr="1"/>
      <dgm:spPr/>
    </dgm:pt>
    <dgm:pt modelId="{991EA741-59F5-43DC-96C4-19E8ADA0B245}">
      <dgm:prSet phldrT="[Texte]" custT="1"/>
      <dgm:spPr>
        <a:solidFill>
          <a:srgbClr val="C00000"/>
        </a:solidFill>
      </dgm:spPr>
      <dgm:t>
        <a:bodyPr/>
        <a:lstStyle/>
        <a:p>
          <a:r>
            <a:rPr lang="fr-FR" sz="2400" dirty="0">
              <a:latin typeface="Futura Medium" panose="020B0602020204020303" pitchFamily="34" charset="-79"/>
              <a:cs typeface="Futura Medium" panose="020B0602020204020303" pitchFamily="34" charset="-79"/>
            </a:rPr>
            <a:t>Un label EFV qui se développe lentement </a:t>
          </a:r>
        </a:p>
      </dgm:t>
    </dgm:pt>
    <dgm:pt modelId="{7C2BD8EF-346C-40D7-AA7D-0090542B4971}" type="parTrans" cxnId="{C5F95A11-EE7F-41B7-8C84-1463818E9BE6}">
      <dgm:prSet/>
      <dgm:spPr/>
      <dgm:t>
        <a:bodyPr/>
        <a:lstStyle/>
        <a:p>
          <a:endParaRPr lang="fr-FR"/>
        </a:p>
      </dgm:t>
    </dgm:pt>
    <dgm:pt modelId="{523AEE74-4B32-450C-9199-1CC7490ED219}" type="sibTrans" cxnId="{C5F95A11-EE7F-41B7-8C84-1463818E9BE6}">
      <dgm:prSet/>
      <dgm:spPr/>
      <dgm:t>
        <a:bodyPr/>
        <a:lstStyle/>
        <a:p>
          <a:endParaRPr lang="fr-FR"/>
        </a:p>
      </dgm:t>
    </dgm:pt>
    <dgm:pt modelId="{756A708F-70C9-4B2B-83AC-E97DCB4FE222}" type="pres">
      <dgm:prSet presAssocID="{942E4D9E-838D-43C6-97BC-6B09ED309207}" presName="Name0" presStyleCnt="0">
        <dgm:presLayoutVars>
          <dgm:dir/>
          <dgm:resizeHandles val="exact"/>
        </dgm:presLayoutVars>
      </dgm:prSet>
      <dgm:spPr/>
    </dgm:pt>
    <dgm:pt modelId="{2F0B5DE6-5CB7-451B-8782-A8F605C5E5D1}" type="pres">
      <dgm:prSet presAssocID="{991EA741-59F5-43DC-96C4-19E8ADA0B245}" presName="parTxOnly" presStyleLbl="node1" presStyleIdx="0" presStyleCnt="1" custScaleX="100098" custLinFactNeighborX="49" custLinFactNeighborY="10264">
        <dgm:presLayoutVars>
          <dgm:bulletEnabled val="1"/>
        </dgm:presLayoutVars>
      </dgm:prSet>
      <dgm:spPr/>
    </dgm:pt>
  </dgm:ptLst>
  <dgm:cxnLst>
    <dgm:cxn modelId="{C5F95A11-EE7F-41B7-8C84-1463818E9BE6}" srcId="{942E4D9E-838D-43C6-97BC-6B09ED309207}" destId="{991EA741-59F5-43DC-96C4-19E8ADA0B245}" srcOrd="0" destOrd="0" parTransId="{7C2BD8EF-346C-40D7-AA7D-0090542B4971}" sibTransId="{523AEE74-4B32-450C-9199-1CC7490ED219}"/>
    <dgm:cxn modelId="{4D5C9969-E1CA-4F21-8028-CBFA8832D07D}" type="presOf" srcId="{942E4D9E-838D-43C6-97BC-6B09ED309207}" destId="{756A708F-70C9-4B2B-83AC-E97DCB4FE222}" srcOrd="0" destOrd="0" presId="urn:microsoft.com/office/officeart/2005/8/layout/hChevron3"/>
    <dgm:cxn modelId="{72169473-C92D-44F3-8A04-26688F7BC3EE}" type="presOf" srcId="{991EA741-59F5-43DC-96C4-19E8ADA0B245}" destId="{2F0B5DE6-5CB7-451B-8782-A8F605C5E5D1}" srcOrd="0" destOrd="0" presId="urn:microsoft.com/office/officeart/2005/8/layout/hChevron3"/>
    <dgm:cxn modelId="{42AF3C2F-FF7D-4C82-83D3-14C93E9904E0}" type="presParOf" srcId="{756A708F-70C9-4B2B-83AC-E97DCB4FE222}" destId="{2F0B5DE6-5CB7-451B-8782-A8F605C5E5D1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2E4D9E-838D-43C6-97BC-6B09ED309207}" type="doc">
      <dgm:prSet loTypeId="urn:microsoft.com/office/officeart/2005/8/layout/hChevron3" loCatId="process" qsTypeId="urn:microsoft.com/office/officeart/2005/8/quickstyle/simple1" qsCatId="simple" csTypeId="urn:microsoft.com/office/officeart/2005/8/colors/accent1_3" csCatId="accent1" phldr="1"/>
      <dgm:spPr/>
    </dgm:pt>
    <dgm:pt modelId="{991EA741-59F5-43DC-96C4-19E8ADA0B245}">
      <dgm:prSet phldrT="[Texte]" custT="1"/>
      <dgm:spPr>
        <a:solidFill>
          <a:srgbClr val="C00000"/>
        </a:solidFill>
      </dgm:spPr>
      <dgm:t>
        <a:bodyPr/>
        <a:lstStyle/>
        <a:p>
          <a:r>
            <a:rPr lang="fr-FR" sz="2400" dirty="0">
              <a:latin typeface="Futura Medium" panose="020B0602020204020303" pitchFamily="34" charset="-79"/>
              <a:cs typeface="Futura Medium" panose="020B0602020204020303" pitchFamily="34" charset="-79"/>
            </a:rPr>
            <a:t>Une démarche à mettre en œuvre</a:t>
          </a:r>
        </a:p>
      </dgm:t>
    </dgm:pt>
    <dgm:pt modelId="{7C2BD8EF-346C-40D7-AA7D-0090542B4971}" type="parTrans" cxnId="{C5F95A11-EE7F-41B7-8C84-1463818E9BE6}">
      <dgm:prSet/>
      <dgm:spPr/>
      <dgm:t>
        <a:bodyPr/>
        <a:lstStyle/>
        <a:p>
          <a:endParaRPr lang="fr-FR" sz="2400"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523AEE74-4B32-450C-9199-1CC7490ED219}" type="sibTrans" cxnId="{C5F95A11-EE7F-41B7-8C84-1463818E9BE6}">
      <dgm:prSet/>
      <dgm:spPr/>
      <dgm:t>
        <a:bodyPr/>
        <a:lstStyle/>
        <a:p>
          <a:endParaRPr lang="fr-FR" sz="2400"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756A708F-70C9-4B2B-83AC-E97DCB4FE222}" type="pres">
      <dgm:prSet presAssocID="{942E4D9E-838D-43C6-97BC-6B09ED309207}" presName="Name0" presStyleCnt="0">
        <dgm:presLayoutVars>
          <dgm:dir/>
          <dgm:resizeHandles val="exact"/>
        </dgm:presLayoutVars>
      </dgm:prSet>
      <dgm:spPr/>
    </dgm:pt>
    <dgm:pt modelId="{2F0B5DE6-5CB7-451B-8782-A8F605C5E5D1}" type="pres">
      <dgm:prSet presAssocID="{991EA741-59F5-43DC-96C4-19E8ADA0B245}" presName="parTxOnly" presStyleLbl="node1" presStyleIdx="0" presStyleCnt="1" custScaleX="100098" custLinFactNeighborX="49" custLinFactNeighborY="10264">
        <dgm:presLayoutVars>
          <dgm:bulletEnabled val="1"/>
        </dgm:presLayoutVars>
      </dgm:prSet>
      <dgm:spPr/>
    </dgm:pt>
  </dgm:ptLst>
  <dgm:cxnLst>
    <dgm:cxn modelId="{C5F95A11-EE7F-41B7-8C84-1463818E9BE6}" srcId="{942E4D9E-838D-43C6-97BC-6B09ED309207}" destId="{991EA741-59F5-43DC-96C4-19E8ADA0B245}" srcOrd="0" destOrd="0" parTransId="{7C2BD8EF-346C-40D7-AA7D-0090542B4971}" sibTransId="{523AEE74-4B32-450C-9199-1CC7490ED219}"/>
    <dgm:cxn modelId="{4D5C9969-E1CA-4F21-8028-CBFA8832D07D}" type="presOf" srcId="{942E4D9E-838D-43C6-97BC-6B09ED309207}" destId="{756A708F-70C9-4B2B-83AC-E97DCB4FE222}" srcOrd="0" destOrd="0" presId="urn:microsoft.com/office/officeart/2005/8/layout/hChevron3"/>
    <dgm:cxn modelId="{72169473-C92D-44F3-8A04-26688F7BC3EE}" type="presOf" srcId="{991EA741-59F5-43DC-96C4-19E8ADA0B245}" destId="{2F0B5DE6-5CB7-451B-8782-A8F605C5E5D1}" srcOrd="0" destOrd="0" presId="urn:microsoft.com/office/officeart/2005/8/layout/hChevron3"/>
    <dgm:cxn modelId="{42AF3C2F-FF7D-4C82-83D3-14C93E9904E0}" type="presParOf" srcId="{756A708F-70C9-4B2B-83AC-E97DCB4FE222}" destId="{2F0B5DE6-5CB7-451B-8782-A8F605C5E5D1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42E4D9E-838D-43C6-97BC-6B09ED309207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3" csCatId="accent1" phldr="1"/>
      <dgm:spPr/>
    </dgm:pt>
    <dgm:pt modelId="{991EA741-59F5-43DC-96C4-19E8ADA0B245}">
      <dgm:prSet phldrT="[Texte]" custT="1"/>
      <dgm:spPr/>
      <dgm:t>
        <a:bodyPr/>
        <a:lstStyle/>
        <a:p>
          <a:pPr algn="l"/>
          <a:r>
            <a:rPr lang="fr-FR" sz="2400" b="0" dirty="0">
              <a:solidFill>
                <a:srgbClr val="322783"/>
              </a:solidFill>
              <a:latin typeface="Futura Medium" panose="020B0602020204020303" pitchFamily="34" charset="-79"/>
              <a:cs typeface="Futura Medium" panose="020B0602020204020303" pitchFamily="34" charset="-79"/>
            </a:rPr>
            <a:t>Le défi 2024</a:t>
          </a:r>
          <a:br>
            <a:rPr lang="fr-FR" sz="2400" b="0" dirty="0">
              <a:solidFill>
                <a:srgbClr val="322783"/>
              </a:solidFill>
              <a:latin typeface="Futura Medium" panose="020B0602020204020303" pitchFamily="34" charset="-79"/>
              <a:cs typeface="Futura Medium" panose="020B0602020204020303" pitchFamily="34" charset="-79"/>
            </a:rPr>
          </a:br>
          <a:r>
            <a:rPr lang="fr-FR" sz="2400" b="0" dirty="0">
              <a:solidFill>
                <a:srgbClr val="322783"/>
              </a:solidFill>
              <a:latin typeface="Futura Medium" panose="020B0602020204020303" pitchFamily="34" charset="-79"/>
              <a:cs typeface="Futura Medium" panose="020B0602020204020303" pitchFamily="34" charset="-79"/>
            </a:rPr>
            <a:t>plus aucun département sans EFV ! </a:t>
          </a:r>
        </a:p>
      </dgm:t>
    </dgm:pt>
    <dgm:pt modelId="{7C2BD8EF-346C-40D7-AA7D-0090542B4971}" type="parTrans" cxnId="{C5F95A11-EE7F-41B7-8C84-1463818E9BE6}">
      <dgm:prSet/>
      <dgm:spPr/>
      <dgm:t>
        <a:bodyPr/>
        <a:lstStyle/>
        <a:p>
          <a:endParaRPr lang="fr-FR" sz="2400"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523AEE74-4B32-450C-9199-1CC7490ED219}" type="sibTrans" cxnId="{C5F95A11-EE7F-41B7-8C84-1463818E9BE6}">
      <dgm:prSet/>
      <dgm:spPr/>
      <dgm:t>
        <a:bodyPr/>
        <a:lstStyle/>
        <a:p>
          <a:endParaRPr lang="fr-FR" sz="2400"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D8E05BAD-FB5E-465F-972A-094DD3950A55}" type="pres">
      <dgm:prSet presAssocID="{942E4D9E-838D-43C6-97BC-6B09ED309207}" presName="Name0" presStyleCnt="0">
        <dgm:presLayoutVars>
          <dgm:dir/>
        </dgm:presLayoutVars>
      </dgm:prSet>
      <dgm:spPr/>
    </dgm:pt>
    <dgm:pt modelId="{09C1FFEE-3447-4ECB-BCA6-E7FAB3792FBE}" type="pres">
      <dgm:prSet presAssocID="{991EA741-59F5-43DC-96C4-19E8ADA0B245}" presName="noChildren" presStyleCnt="0"/>
      <dgm:spPr/>
    </dgm:pt>
    <dgm:pt modelId="{BB7F5AB8-7C74-42A1-AB20-CBCC73451814}" type="pres">
      <dgm:prSet presAssocID="{991EA741-59F5-43DC-96C4-19E8ADA0B245}" presName="gap" presStyleCnt="0"/>
      <dgm:spPr/>
    </dgm:pt>
    <dgm:pt modelId="{12A6B9C1-AF16-40BE-B093-0235F6F299A1}" type="pres">
      <dgm:prSet presAssocID="{991EA741-59F5-43DC-96C4-19E8ADA0B245}" presName="medCircle2" presStyleLbl="vennNode1" presStyleIdx="0" presStyleCnt="1"/>
      <dgm:spPr/>
    </dgm:pt>
    <dgm:pt modelId="{541A5ACF-222E-49A6-80F8-092B3947CBD9}" type="pres">
      <dgm:prSet presAssocID="{991EA741-59F5-43DC-96C4-19E8ADA0B245}" presName="txLvlOnly1" presStyleLbl="revTx" presStyleIdx="0" presStyleCnt="1"/>
      <dgm:spPr/>
    </dgm:pt>
  </dgm:ptLst>
  <dgm:cxnLst>
    <dgm:cxn modelId="{4BAFC60E-9202-4A57-8D18-9DCE51179FAE}" type="presOf" srcId="{991EA741-59F5-43DC-96C4-19E8ADA0B245}" destId="{541A5ACF-222E-49A6-80F8-092B3947CBD9}" srcOrd="0" destOrd="0" presId="urn:microsoft.com/office/officeart/2008/layout/VerticalCircleList"/>
    <dgm:cxn modelId="{C5F95A11-EE7F-41B7-8C84-1463818E9BE6}" srcId="{942E4D9E-838D-43C6-97BC-6B09ED309207}" destId="{991EA741-59F5-43DC-96C4-19E8ADA0B245}" srcOrd="0" destOrd="0" parTransId="{7C2BD8EF-346C-40D7-AA7D-0090542B4971}" sibTransId="{523AEE74-4B32-450C-9199-1CC7490ED219}"/>
    <dgm:cxn modelId="{E7BDF89A-2D3D-46CB-AE94-3D5EAAFECC8F}" type="presOf" srcId="{942E4D9E-838D-43C6-97BC-6B09ED309207}" destId="{D8E05BAD-FB5E-465F-972A-094DD3950A55}" srcOrd="0" destOrd="0" presId="urn:microsoft.com/office/officeart/2008/layout/VerticalCircleList"/>
    <dgm:cxn modelId="{86E30671-3961-472B-9EB2-8A7CE9C13C65}" type="presParOf" srcId="{D8E05BAD-FB5E-465F-972A-094DD3950A55}" destId="{09C1FFEE-3447-4ECB-BCA6-E7FAB3792FBE}" srcOrd="0" destOrd="0" presId="urn:microsoft.com/office/officeart/2008/layout/VerticalCircleList"/>
    <dgm:cxn modelId="{E8656A4B-A818-4B01-A46D-B2B6B1AB5752}" type="presParOf" srcId="{09C1FFEE-3447-4ECB-BCA6-E7FAB3792FBE}" destId="{BB7F5AB8-7C74-42A1-AB20-CBCC73451814}" srcOrd="0" destOrd="0" presId="urn:microsoft.com/office/officeart/2008/layout/VerticalCircleList"/>
    <dgm:cxn modelId="{0CB79304-6299-406E-A47A-1D3F1AA8A377}" type="presParOf" srcId="{09C1FFEE-3447-4ECB-BCA6-E7FAB3792FBE}" destId="{12A6B9C1-AF16-40BE-B093-0235F6F299A1}" srcOrd="1" destOrd="0" presId="urn:microsoft.com/office/officeart/2008/layout/VerticalCircleList"/>
    <dgm:cxn modelId="{DF18A4BC-0EF9-4851-BD4E-401F91C88FDA}" type="presParOf" srcId="{09C1FFEE-3447-4ECB-BCA6-E7FAB3792FBE}" destId="{541A5ACF-222E-49A6-80F8-092B3947CBD9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F70FF69-CD16-47B7-9090-B49411949143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7DD2D22-7FB7-4C2C-84F1-E5B045A2A8FF}">
      <dgm:prSet phldrT="[Texte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fr-FR" sz="1800" b="0" i="0" kern="1200" dirty="0">
              <a:solidFill>
                <a:srgbClr val="292D78"/>
              </a:solidFill>
              <a:latin typeface="Futura Medium" panose="020B0602020204020303" pitchFamily="34" charset="-79"/>
              <a:ea typeface="+mn-ea"/>
              <a:cs typeface="Futura Medium" panose="020B0602020204020303" pitchFamily="34" charset="-79"/>
            </a:rPr>
            <a:t>Lot (46) : Prayssac </a:t>
          </a:r>
          <a:br>
            <a:rPr lang="fr-FR" sz="1800" b="0" i="0" kern="1200" dirty="0">
              <a:solidFill>
                <a:srgbClr val="292D78"/>
              </a:solidFill>
              <a:latin typeface="Futura Medium" panose="020B0602020204020303" pitchFamily="34" charset="-79"/>
              <a:ea typeface="+mn-ea"/>
              <a:cs typeface="Futura Medium" panose="020B0602020204020303" pitchFamily="34" charset="-79"/>
            </a:rPr>
          </a:br>
          <a:r>
            <a:rPr lang="fr-FR" sz="1800" b="0" i="0" kern="1200" dirty="0">
              <a:solidFill>
                <a:srgbClr val="292D78"/>
              </a:solidFill>
              <a:latin typeface="Futura Medium" panose="020B0602020204020303" pitchFamily="34" charset="-79"/>
              <a:ea typeface="+mn-ea"/>
              <a:cs typeface="Futura Medium" panose="020B0602020204020303" pitchFamily="34" charset="-79"/>
            </a:rPr>
            <a:t>+ Puy-l’Evêque</a:t>
          </a:r>
        </a:p>
      </dgm:t>
    </dgm:pt>
    <dgm:pt modelId="{45E38999-D968-4363-B87D-BAE6F2FAB521}" type="parTrans" cxnId="{7F452611-BC4A-4970-A7CA-0549049AF6DF}">
      <dgm:prSet/>
      <dgm:spPr/>
      <dgm:t>
        <a:bodyPr/>
        <a:lstStyle/>
        <a:p>
          <a:endParaRPr lang="fr-FR"/>
        </a:p>
      </dgm:t>
    </dgm:pt>
    <dgm:pt modelId="{D35F8B11-FCCF-421B-AF40-BFA56560BE1E}" type="sibTrans" cxnId="{7F452611-BC4A-4970-A7CA-0549049AF6DF}">
      <dgm:prSet/>
      <dgm:spPr/>
      <dgm:t>
        <a:bodyPr/>
        <a:lstStyle/>
        <a:p>
          <a:endParaRPr lang="fr-FR"/>
        </a:p>
      </dgm:t>
    </dgm:pt>
    <dgm:pt modelId="{5CDAEA29-82E7-4BDC-9242-3DD20CCBAD6F}">
      <dgm:prSet phldrT="[Texte]" custT="1"/>
      <dgm:spPr>
        <a:solidFill>
          <a:srgbClr val="00B050"/>
        </a:solidFill>
      </dgm:spPr>
      <dgm:t>
        <a:bodyPr/>
        <a:lstStyle/>
        <a:p>
          <a:pPr rtl="0"/>
          <a:r>
            <a:rPr lang="fr-FR" sz="1600" b="0" dirty="0"/>
            <a:t>9 - 10 mai</a:t>
          </a:r>
          <a:br>
            <a:rPr lang="fr-FR" sz="2000" b="1" dirty="0"/>
          </a:br>
          <a:r>
            <a:rPr lang="fr-FR" sz="2000" b="1" dirty="0"/>
            <a:t>Critérium </a:t>
          </a:r>
          <a:br>
            <a:rPr lang="fr-FR" sz="2000" b="1" dirty="0"/>
          </a:br>
          <a:r>
            <a:rPr lang="fr-FR" sz="2000" b="1" dirty="0"/>
            <a:t>CNER </a:t>
          </a:r>
          <a:endParaRPr lang="fr-FR" sz="2000" b="1" dirty="0">
            <a:solidFill>
              <a:srgbClr val="FF0000"/>
            </a:solidFill>
            <a:latin typeface="Calibri Light"/>
          </a:endParaRPr>
        </a:p>
      </dgm:t>
    </dgm:pt>
    <dgm:pt modelId="{565611FB-4645-443D-9FE0-9759298A9218}" type="parTrans" cxnId="{1498F9E8-9B73-44C3-853B-F965DABAB0A9}">
      <dgm:prSet/>
      <dgm:spPr/>
      <dgm:t>
        <a:bodyPr/>
        <a:lstStyle/>
        <a:p>
          <a:endParaRPr lang="fr-FR"/>
        </a:p>
      </dgm:t>
    </dgm:pt>
    <dgm:pt modelId="{E0D7BBB4-2687-4A83-B674-FEA1C7C035DF}" type="sibTrans" cxnId="{1498F9E8-9B73-44C3-853B-F965DABAB0A9}">
      <dgm:prSet/>
      <dgm:spPr/>
      <dgm:t>
        <a:bodyPr/>
        <a:lstStyle/>
        <a:p>
          <a:endParaRPr lang="fr-FR"/>
        </a:p>
      </dgm:t>
    </dgm:pt>
    <dgm:pt modelId="{DD1865AA-26A7-4417-A2BC-FBC7B6E593C7}">
      <dgm:prSet phldrT="[Texte]" custT="1"/>
      <dgm:spPr>
        <a:solidFill>
          <a:srgbClr val="292D78"/>
        </a:solidFill>
        <a:ln>
          <a:solidFill>
            <a:srgbClr val="292D78"/>
          </a:solidFill>
        </a:ln>
      </dgm:spPr>
      <dgm:t>
        <a:bodyPr/>
        <a:lstStyle/>
        <a:p>
          <a:r>
            <a:rPr lang="fr-FR" sz="1600" b="1" dirty="0"/>
            <a:t>8 au 12 mai</a:t>
          </a:r>
          <a:br>
            <a:rPr lang="fr-FR" sz="2400" b="1" dirty="0"/>
          </a:br>
          <a:r>
            <a:rPr lang="fr-FR" sz="2400" b="1" dirty="0"/>
            <a:t>Maxi-Verte</a:t>
          </a:r>
          <a:endParaRPr lang="fr-FR" sz="1600" b="1" dirty="0"/>
        </a:p>
      </dgm:t>
    </dgm:pt>
    <dgm:pt modelId="{8C90BD63-37E5-4FBB-AE83-EBF170DB8E30}" type="parTrans" cxnId="{5C30B08C-8524-4A62-8EE2-C9A2AF24F444}">
      <dgm:prSet/>
      <dgm:spPr/>
      <dgm:t>
        <a:bodyPr/>
        <a:lstStyle/>
        <a:p>
          <a:endParaRPr lang="fr-FR"/>
        </a:p>
      </dgm:t>
    </dgm:pt>
    <dgm:pt modelId="{F3F3F8B6-D481-4EF7-854B-0BC02B787615}" type="sibTrans" cxnId="{5C30B08C-8524-4A62-8EE2-C9A2AF24F444}">
      <dgm:prSet/>
      <dgm:spPr/>
      <dgm:t>
        <a:bodyPr/>
        <a:lstStyle/>
        <a:p>
          <a:endParaRPr lang="fr-FR"/>
        </a:p>
      </dgm:t>
    </dgm:pt>
    <dgm:pt modelId="{9FCAE4E8-03C9-4ADC-9DF9-F03721A39696}" type="pres">
      <dgm:prSet presAssocID="{0F70FF69-CD16-47B7-9090-B49411949143}" presName="theList" presStyleCnt="0">
        <dgm:presLayoutVars>
          <dgm:dir/>
          <dgm:animLvl val="lvl"/>
          <dgm:resizeHandles val="exact"/>
        </dgm:presLayoutVars>
      </dgm:prSet>
      <dgm:spPr/>
    </dgm:pt>
    <dgm:pt modelId="{31971140-DB06-4777-BAE5-839244A867E1}" type="pres">
      <dgm:prSet presAssocID="{F7DD2D22-7FB7-4C2C-84F1-E5B045A2A8FF}" presName="compNode" presStyleCnt="0"/>
      <dgm:spPr/>
    </dgm:pt>
    <dgm:pt modelId="{A003DC96-ED04-4231-96A3-40998382327D}" type="pres">
      <dgm:prSet presAssocID="{F7DD2D22-7FB7-4C2C-84F1-E5B045A2A8FF}" presName="aNode" presStyleLbl="bgShp" presStyleIdx="0" presStyleCnt="1" custLinFactNeighborX="-1219" custLinFactNeighborY="2781"/>
      <dgm:spPr/>
    </dgm:pt>
    <dgm:pt modelId="{D743A17E-E682-4A14-8421-4B981CBA8E03}" type="pres">
      <dgm:prSet presAssocID="{F7DD2D22-7FB7-4C2C-84F1-E5B045A2A8FF}" presName="textNode" presStyleLbl="bgShp" presStyleIdx="0" presStyleCnt="1"/>
      <dgm:spPr/>
    </dgm:pt>
    <dgm:pt modelId="{70329E83-C200-4C8A-B4F2-C26301E9D5CE}" type="pres">
      <dgm:prSet presAssocID="{F7DD2D22-7FB7-4C2C-84F1-E5B045A2A8FF}" presName="compChildNode" presStyleCnt="0"/>
      <dgm:spPr/>
    </dgm:pt>
    <dgm:pt modelId="{21F1D311-3628-4E00-8B45-DCF730405730}" type="pres">
      <dgm:prSet presAssocID="{F7DD2D22-7FB7-4C2C-84F1-E5B045A2A8FF}" presName="theInnerList" presStyleCnt="0"/>
      <dgm:spPr/>
    </dgm:pt>
    <dgm:pt modelId="{4F926012-175D-4D12-BE98-2CE2A768A5B4}" type="pres">
      <dgm:prSet presAssocID="{5CDAEA29-82E7-4BDC-9242-3DD20CCBAD6F}" presName="childNode" presStyleLbl="node1" presStyleIdx="0" presStyleCnt="2">
        <dgm:presLayoutVars>
          <dgm:bulletEnabled val="1"/>
        </dgm:presLayoutVars>
      </dgm:prSet>
      <dgm:spPr/>
    </dgm:pt>
    <dgm:pt modelId="{7F0E936F-ABD6-4BE8-B922-0C2757284669}" type="pres">
      <dgm:prSet presAssocID="{5CDAEA29-82E7-4BDC-9242-3DD20CCBAD6F}" presName="aSpace2" presStyleCnt="0"/>
      <dgm:spPr/>
    </dgm:pt>
    <dgm:pt modelId="{93D6FB2C-B98E-411E-94A5-8AAE49A5E72A}" type="pres">
      <dgm:prSet presAssocID="{DD1865AA-26A7-4417-A2BC-FBC7B6E593C7}" presName="childNode" presStyleLbl="node1" presStyleIdx="1" presStyleCnt="2" custScaleY="58420">
        <dgm:presLayoutVars>
          <dgm:bulletEnabled val="1"/>
        </dgm:presLayoutVars>
      </dgm:prSet>
      <dgm:spPr/>
    </dgm:pt>
  </dgm:ptLst>
  <dgm:cxnLst>
    <dgm:cxn modelId="{7F452611-BC4A-4970-A7CA-0549049AF6DF}" srcId="{0F70FF69-CD16-47B7-9090-B49411949143}" destId="{F7DD2D22-7FB7-4C2C-84F1-E5B045A2A8FF}" srcOrd="0" destOrd="0" parTransId="{45E38999-D968-4363-B87D-BAE6F2FAB521}" sibTransId="{D35F8B11-FCCF-421B-AF40-BFA56560BE1E}"/>
    <dgm:cxn modelId="{2BF7D824-6D08-4442-BA48-F4722C63E1CB}" type="presOf" srcId="{DD1865AA-26A7-4417-A2BC-FBC7B6E593C7}" destId="{93D6FB2C-B98E-411E-94A5-8AAE49A5E72A}" srcOrd="0" destOrd="0" presId="urn:microsoft.com/office/officeart/2005/8/layout/lProcess2"/>
    <dgm:cxn modelId="{3A7BDD66-125A-4DBC-B688-F61D297F4696}" type="presOf" srcId="{F7DD2D22-7FB7-4C2C-84F1-E5B045A2A8FF}" destId="{D743A17E-E682-4A14-8421-4B981CBA8E03}" srcOrd="1" destOrd="0" presId="urn:microsoft.com/office/officeart/2005/8/layout/lProcess2"/>
    <dgm:cxn modelId="{37054B6E-1989-4FD7-8044-D116DA885152}" type="presOf" srcId="{5CDAEA29-82E7-4BDC-9242-3DD20CCBAD6F}" destId="{4F926012-175D-4D12-BE98-2CE2A768A5B4}" srcOrd="0" destOrd="0" presId="urn:microsoft.com/office/officeart/2005/8/layout/lProcess2"/>
    <dgm:cxn modelId="{5C30B08C-8524-4A62-8EE2-C9A2AF24F444}" srcId="{F7DD2D22-7FB7-4C2C-84F1-E5B045A2A8FF}" destId="{DD1865AA-26A7-4417-A2BC-FBC7B6E593C7}" srcOrd="1" destOrd="0" parTransId="{8C90BD63-37E5-4FBB-AE83-EBF170DB8E30}" sibTransId="{F3F3F8B6-D481-4EF7-854B-0BC02B787615}"/>
    <dgm:cxn modelId="{8F7C0BBD-93F3-4F3F-B1DD-C8C2BD026F90}" type="presOf" srcId="{0F70FF69-CD16-47B7-9090-B49411949143}" destId="{9FCAE4E8-03C9-4ADC-9DF9-F03721A39696}" srcOrd="0" destOrd="0" presId="urn:microsoft.com/office/officeart/2005/8/layout/lProcess2"/>
    <dgm:cxn modelId="{1498F9E8-9B73-44C3-853B-F965DABAB0A9}" srcId="{F7DD2D22-7FB7-4C2C-84F1-E5B045A2A8FF}" destId="{5CDAEA29-82E7-4BDC-9242-3DD20CCBAD6F}" srcOrd="0" destOrd="0" parTransId="{565611FB-4645-443D-9FE0-9759298A9218}" sibTransId="{E0D7BBB4-2687-4A83-B674-FEA1C7C035DF}"/>
    <dgm:cxn modelId="{429DD7F4-2B23-4C4D-91D1-872ED359FCAB}" type="presOf" srcId="{F7DD2D22-7FB7-4C2C-84F1-E5B045A2A8FF}" destId="{A003DC96-ED04-4231-96A3-40998382327D}" srcOrd="0" destOrd="0" presId="urn:microsoft.com/office/officeart/2005/8/layout/lProcess2"/>
    <dgm:cxn modelId="{BE795C28-FC43-496A-9533-96A984FC8BA3}" type="presParOf" srcId="{9FCAE4E8-03C9-4ADC-9DF9-F03721A39696}" destId="{31971140-DB06-4777-BAE5-839244A867E1}" srcOrd="0" destOrd="0" presId="urn:microsoft.com/office/officeart/2005/8/layout/lProcess2"/>
    <dgm:cxn modelId="{846A8A42-1676-466D-9C48-F6DBCD960006}" type="presParOf" srcId="{31971140-DB06-4777-BAE5-839244A867E1}" destId="{A003DC96-ED04-4231-96A3-40998382327D}" srcOrd="0" destOrd="0" presId="urn:microsoft.com/office/officeart/2005/8/layout/lProcess2"/>
    <dgm:cxn modelId="{B6080A04-D656-4695-AD34-79A982C777A1}" type="presParOf" srcId="{31971140-DB06-4777-BAE5-839244A867E1}" destId="{D743A17E-E682-4A14-8421-4B981CBA8E03}" srcOrd="1" destOrd="0" presId="urn:microsoft.com/office/officeart/2005/8/layout/lProcess2"/>
    <dgm:cxn modelId="{C50C5184-36D5-4CD4-B31D-9463A055BAB7}" type="presParOf" srcId="{31971140-DB06-4777-BAE5-839244A867E1}" destId="{70329E83-C200-4C8A-B4F2-C26301E9D5CE}" srcOrd="2" destOrd="0" presId="urn:microsoft.com/office/officeart/2005/8/layout/lProcess2"/>
    <dgm:cxn modelId="{F2424A74-64D3-4EBA-BB30-81D631549D35}" type="presParOf" srcId="{70329E83-C200-4C8A-B4F2-C26301E9D5CE}" destId="{21F1D311-3628-4E00-8B45-DCF730405730}" srcOrd="0" destOrd="0" presId="urn:microsoft.com/office/officeart/2005/8/layout/lProcess2"/>
    <dgm:cxn modelId="{8C4B05CE-5F13-4359-A42E-8E7DF9F81675}" type="presParOf" srcId="{21F1D311-3628-4E00-8B45-DCF730405730}" destId="{4F926012-175D-4D12-BE98-2CE2A768A5B4}" srcOrd="0" destOrd="0" presId="urn:microsoft.com/office/officeart/2005/8/layout/lProcess2"/>
    <dgm:cxn modelId="{EF3BABAB-A08F-42D8-B65F-78C5FE8DE5A3}" type="presParOf" srcId="{21F1D311-3628-4E00-8B45-DCF730405730}" destId="{7F0E936F-ABD6-4BE8-B922-0C2757284669}" srcOrd="1" destOrd="0" presId="urn:microsoft.com/office/officeart/2005/8/layout/lProcess2"/>
    <dgm:cxn modelId="{1C6A94D9-017F-4F56-AFC5-A3C8BAB38B26}" type="presParOf" srcId="{21F1D311-3628-4E00-8B45-DCF730405730}" destId="{93D6FB2C-B98E-411E-94A5-8AAE49A5E72A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F70FF69-CD16-47B7-9090-B49411949143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7DD2D22-7FB7-4C2C-84F1-E5B045A2A8FF}">
      <dgm:prSet phldrT="[Texte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nb-NO" sz="1800" kern="1200" dirty="0">
              <a:solidFill>
                <a:srgbClr val="292D78"/>
              </a:solidFill>
              <a:latin typeface="Futura Medium" panose="020B0602020204020303" pitchFamily="34" charset="-79"/>
              <a:cs typeface="Futura Medium" panose="020B0602020204020303" pitchFamily="34" charset="-79"/>
            </a:rPr>
            <a:t>Pour 2024</a:t>
          </a:r>
          <a:br>
            <a:rPr lang="nb-NO" sz="1800" kern="1200" dirty="0">
              <a:solidFill>
                <a:srgbClr val="292D78"/>
              </a:solidFill>
              <a:latin typeface="Futura Medium" panose="020B0602020204020303" pitchFamily="34" charset="-79"/>
              <a:cs typeface="Futura Medium" panose="020B0602020204020303" pitchFamily="34" charset="-79"/>
            </a:rPr>
          </a:br>
          <a:r>
            <a:rPr lang="fr-FR" sz="1800" kern="1200" dirty="0">
              <a:solidFill>
                <a:srgbClr val="292D78"/>
              </a:solidFill>
              <a:latin typeface="Futura Medium" panose="020B0602020204020303" pitchFamily="34" charset="-79"/>
              <a:cs typeface="Futura Medium" panose="020B0602020204020303" pitchFamily="34" charset="-79"/>
            </a:rPr>
            <a:t>volonté de positionner </a:t>
          </a:r>
          <a:endParaRPr lang="fr-FR" sz="1800" b="0" i="0" kern="1200" dirty="0">
            <a:solidFill>
              <a:srgbClr val="292D78"/>
            </a:solidFill>
            <a:latin typeface="Futura Medium" panose="020B0602020204020303" pitchFamily="34" charset="-79"/>
            <a:ea typeface="+mn-ea"/>
            <a:cs typeface="Futura Medium" panose="020B0602020204020303" pitchFamily="34" charset="-79"/>
          </a:endParaRPr>
        </a:p>
      </dgm:t>
    </dgm:pt>
    <dgm:pt modelId="{45E38999-D968-4363-B87D-BAE6F2FAB521}" type="parTrans" cxnId="{7F452611-BC4A-4970-A7CA-0549049AF6DF}">
      <dgm:prSet/>
      <dgm:spPr/>
      <dgm:t>
        <a:bodyPr/>
        <a:lstStyle/>
        <a:p>
          <a:endParaRPr lang="fr-FR" sz="1800"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D35F8B11-FCCF-421B-AF40-BFA56560BE1E}" type="sibTrans" cxnId="{7F452611-BC4A-4970-A7CA-0549049AF6DF}">
      <dgm:prSet/>
      <dgm:spPr/>
      <dgm:t>
        <a:bodyPr/>
        <a:lstStyle/>
        <a:p>
          <a:endParaRPr lang="fr-FR" sz="1800"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5CDAEA29-82E7-4BDC-9242-3DD20CCBAD6F}">
      <dgm:prSet phldrT="[Texte]" custT="1"/>
      <dgm:spPr>
        <a:solidFill>
          <a:srgbClr val="00B050"/>
        </a:solidFill>
      </dgm:spPr>
      <dgm:t>
        <a:bodyPr/>
        <a:lstStyle/>
        <a:p>
          <a:pPr rtl="0"/>
          <a:r>
            <a:rPr lang="fr-FR" sz="1800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rPr>
            <a:t>les évènements jeunes </a:t>
          </a:r>
          <a:endParaRPr lang="fr-FR" sz="1800" b="1" dirty="0">
            <a:solidFill>
              <a:srgbClr val="FF0000"/>
            </a:solidFill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565611FB-4645-443D-9FE0-9759298A9218}" type="parTrans" cxnId="{1498F9E8-9B73-44C3-853B-F965DABAB0A9}">
      <dgm:prSet/>
      <dgm:spPr/>
      <dgm:t>
        <a:bodyPr/>
        <a:lstStyle/>
        <a:p>
          <a:endParaRPr lang="fr-FR" sz="1800"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E0D7BBB4-2687-4A83-B674-FEA1C7C035DF}" type="sibTrans" cxnId="{1498F9E8-9B73-44C3-853B-F965DABAB0A9}">
      <dgm:prSet/>
      <dgm:spPr/>
      <dgm:t>
        <a:bodyPr/>
        <a:lstStyle/>
        <a:p>
          <a:endParaRPr lang="fr-FR" sz="1800"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DD1865AA-26A7-4417-A2BC-FBC7B6E593C7}">
      <dgm:prSet phldrT="[Texte]" custT="1"/>
      <dgm:spPr>
        <a:solidFill>
          <a:srgbClr val="292D78"/>
        </a:solidFill>
        <a:ln>
          <a:solidFill>
            <a:srgbClr val="292D78"/>
          </a:solidFill>
        </a:ln>
      </dgm:spPr>
      <dgm:t>
        <a:bodyPr/>
        <a:lstStyle/>
        <a:p>
          <a:r>
            <a:rPr lang="fr-FR" sz="1800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rPr>
            <a:t>avec des évènements fédéraux</a:t>
          </a:r>
          <a:endParaRPr lang="fr-FR" sz="1800" b="1" dirty="0"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8C90BD63-37E5-4FBB-AE83-EBF170DB8E30}" type="parTrans" cxnId="{5C30B08C-8524-4A62-8EE2-C9A2AF24F444}">
      <dgm:prSet/>
      <dgm:spPr/>
      <dgm:t>
        <a:bodyPr/>
        <a:lstStyle/>
        <a:p>
          <a:endParaRPr lang="fr-FR" sz="1800"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F3F3F8B6-D481-4EF7-854B-0BC02B787615}" type="sibTrans" cxnId="{5C30B08C-8524-4A62-8EE2-C9A2AF24F444}">
      <dgm:prSet/>
      <dgm:spPr/>
      <dgm:t>
        <a:bodyPr/>
        <a:lstStyle/>
        <a:p>
          <a:endParaRPr lang="fr-FR" sz="1800"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9FCAE4E8-03C9-4ADC-9DF9-F03721A39696}" type="pres">
      <dgm:prSet presAssocID="{0F70FF69-CD16-47B7-9090-B49411949143}" presName="theList" presStyleCnt="0">
        <dgm:presLayoutVars>
          <dgm:dir/>
          <dgm:animLvl val="lvl"/>
          <dgm:resizeHandles val="exact"/>
        </dgm:presLayoutVars>
      </dgm:prSet>
      <dgm:spPr/>
    </dgm:pt>
    <dgm:pt modelId="{31971140-DB06-4777-BAE5-839244A867E1}" type="pres">
      <dgm:prSet presAssocID="{F7DD2D22-7FB7-4C2C-84F1-E5B045A2A8FF}" presName="compNode" presStyleCnt="0"/>
      <dgm:spPr/>
    </dgm:pt>
    <dgm:pt modelId="{A003DC96-ED04-4231-96A3-40998382327D}" type="pres">
      <dgm:prSet presAssocID="{F7DD2D22-7FB7-4C2C-84F1-E5B045A2A8FF}" presName="aNode" presStyleLbl="bgShp" presStyleIdx="0" presStyleCnt="1" custLinFactX="3545" custLinFactNeighborX="100000" custLinFactNeighborY="5204"/>
      <dgm:spPr/>
    </dgm:pt>
    <dgm:pt modelId="{D743A17E-E682-4A14-8421-4B981CBA8E03}" type="pres">
      <dgm:prSet presAssocID="{F7DD2D22-7FB7-4C2C-84F1-E5B045A2A8FF}" presName="textNode" presStyleLbl="bgShp" presStyleIdx="0" presStyleCnt="1"/>
      <dgm:spPr/>
    </dgm:pt>
    <dgm:pt modelId="{70329E83-C200-4C8A-B4F2-C26301E9D5CE}" type="pres">
      <dgm:prSet presAssocID="{F7DD2D22-7FB7-4C2C-84F1-E5B045A2A8FF}" presName="compChildNode" presStyleCnt="0"/>
      <dgm:spPr/>
    </dgm:pt>
    <dgm:pt modelId="{21F1D311-3628-4E00-8B45-DCF730405730}" type="pres">
      <dgm:prSet presAssocID="{F7DD2D22-7FB7-4C2C-84F1-E5B045A2A8FF}" presName="theInnerList" presStyleCnt="0"/>
      <dgm:spPr/>
    </dgm:pt>
    <dgm:pt modelId="{4F926012-175D-4D12-BE98-2CE2A768A5B4}" type="pres">
      <dgm:prSet presAssocID="{5CDAEA29-82E7-4BDC-9242-3DD20CCBAD6F}" presName="childNode" presStyleLbl="node1" presStyleIdx="0" presStyleCnt="2">
        <dgm:presLayoutVars>
          <dgm:bulletEnabled val="1"/>
        </dgm:presLayoutVars>
      </dgm:prSet>
      <dgm:spPr/>
    </dgm:pt>
    <dgm:pt modelId="{7F0E936F-ABD6-4BE8-B922-0C2757284669}" type="pres">
      <dgm:prSet presAssocID="{5CDAEA29-82E7-4BDC-9242-3DD20CCBAD6F}" presName="aSpace2" presStyleCnt="0"/>
      <dgm:spPr/>
    </dgm:pt>
    <dgm:pt modelId="{93D6FB2C-B98E-411E-94A5-8AAE49A5E72A}" type="pres">
      <dgm:prSet presAssocID="{DD1865AA-26A7-4417-A2BC-FBC7B6E593C7}" presName="childNode" presStyleLbl="node1" presStyleIdx="1" presStyleCnt="2" custScaleY="58420">
        <dgm:presLayoutVars>
          <dgm:bulletEnabled val="1"/>
        </dgm:presLayoutVars>
      </dgm:prSet>
      <dgm:spPr/>
    </dgm:pt>
  </dgm:ptLst>
  <dgm:cxnLst>
    <dgm:cxn modelId="{7F452611-BC4A-4970-A7CA-0549049AF6DF}" srcId="{0F70FF69-CD16-47B7-9090-B49411949143}" destId="{F7DD2D22-7FB7-4C2C-84F1-E5B045A2A8FF}" srcOrd="0" destOrd="0" parTransId="{45E38999-D968-4363-B87D-BAE6F2FAB521}" sibTransId="{D35F8B11-FCCF-421B-AF40-BFA56560BE1E}"/>
    <dgm:cxn modelId="{2BF7D824-6D08-4442-BA48-F4722C63E1CB}" type="presOf" srcId="{DD1865AA-26A7-4417-A2BC-FBC7B6E593C7}" destId="{93D6FB2C-B98E-411E-94A5-8AAE49A5E72A}" srcOrd="0" destOrd="0" presId="urn:microsoft.com/office/officeart/2005/8/layout/lProcess2"/>
    <dgm:cxn modelId="{3A7BDD66-125A-4DBC-B688-F61D297F4696}" type="presOf" srcId="{F7DD2D22-7FB7-4C2C-84F1-E5B045A2A8FF}" destId="{D743A17E-E682-4A14-8421-4B981CBA8E03}" srcOrd="1" destOrd="0" presId="urn:microsoft.com/office/officeart/2005/8/layout/lProcess2"/>
    <dgm:cxn modelId="{37054B6E-1989-4FD7-8044-D116DA885152}" type="presOf" srcId="{5CDAEA29-82E7-4BDC-9242-3DD20CCBAD6F}" destId="{4F926012-175D-4D12-BE98-2CE2A768A5B4}" srcOrd="0" destOrd="0" presId="urn:microsoft.com/office/officeart/2005/8/layout/lProcess2"/>
    <dgm:cxn modelId="{5C30B08C-8524-4A62-8EE2-C9A2AF24F444}" srcId="{F7DD2D22-7FB7-4C2C-84F1-E5B045A2A8FF}" destId="{DD1865AA-26A7-4417-A2BC-FBC7B6E593C7}" srcOrd="1" destOrd="0" parTransId="{8C90BD63-37E5-4FBB-AE83-EBF170DB8E30}" sibTransId="{F3F3F8B6-D481-4EF7-854B-0BC02B787615}"/>
    <dgm:cxn modelId="{8F7C0BBD-93F3-4F3F-B1DD-C8C2BD026F90}" type="presOf" srcId="{0F70FF69-CD16-47B7-9090-B49411949143}" destId="{9FCAE4E8-03C9-4ADC-9DF9-F03721A39696}" srcOrd="0" destOrd="0" presId="urn:microsoft.com/office/officeart/2005/8/layout/lProcess2"/>
    <dgm:cxn modelId="{1498F9E8-9B73-44C3-853B-F965DABAB0A9}" srcId="{F7DD2D22-7FB7-4C2C-84F1-E5B045A2A8FF}" destId="{5CDAEA29-82E7-4BDC-9242-3DD20CCBAD6F}" srcOrd="0" destOrd="0" parTransId="{565611FB-4645-443D-9FE0-9759298A9218}" sibTransId="{E0D7BBB4-2687-4A83-B674-FEA1C7C035DF}"/>
    <dgm:cxn modelId="{429DD7F4-2B23-4C4D-91D1-872ED359FCAB}" type="presOf" srcId="{F7DD2D22-7FB7-4C2C-84F1-E5B045A2A8FF}" destId="{A003DC96-ED04-4231-96A3-40998382327D}" srcOrd="0" destOrd="0" presId="urn:microsoft.com/office/officeart/2005/8/layout/lProcess2"/>
    <dgm:cxn modelId="{BE795C28-FC43-496A-9533-96A984FC8BA3}" type="presParOf" srcId="{9FCAE4E8-03C9-4ADC-9DF9-F03721A39696}" destId="{31971140-DB06-4777-BAE5-839244A867E1}" srcOrd="0" destOrd="0" presId="urn:microsoft.com/office/officeart/2005/8/layout/lProcess2"/>
    <dgm:cxn modelId="{846A8A42-1676-466D-9C48-F6DBCD960006}" type="presParOf" srcId="{31971140-DB06-4777-BAE5-839244A867E1}" destId="{A003DC96-ED04-4231-96A3-40998382327D}" srcOrd="0" destOrd="0" presId="urn:microsoft.com/office/officeart/2005/8/layout/lProcess2"/>
    <dgm:cxn modelId="{B6080A04-D656-4695-AD34-79A982C777A1}" type="presParOf" srcId="{31971140-DB06-4777-BAE5-839244A867E1}" destId="{D743A17E-E682-4A14-8421-4B981CBA8E03}" srcOrd="1" destOrd="0" presId="urn:microsoft.com/office/officeart/2005/8/layout/lProcess2"/>
    <dgm:cxn modelId="{C50C5184-36D5-4CD4-B31D-9463A055BAB7}" type="presParOf" srcId="{31971140-DB06-4777-BAE5-839244A867E1}" destId="{70329E83-C200-4C8A-B4F2-C26301E9D5CE}" srcOrd="2" destOrd="0" presId="urn:microsoft.com/office/officeart/2005/8/layout/lProcess2"/>
    <dgm:cxn modelId="{F2424A74-64D3-4EBA-BB30-81D631549D35}" type="presParOf" srcId="{70329E83-C200-4C8A-B4F2-C26301E9D5CE}" destId="{21F1D311-3628-4E00-8B45-DCF730405730}" srcOrd="0" destOrd="0" presId="urn:microsoft.com/office/officeart/2005/8/layout/lProcess2"/>
    <dgm:cxn modelId="{8C4B05CE-5F13-4359-A42E-8E7DF9F81675}" type="presParOf" srcId="{21F1D311-3628-4E00-8B45-DCF730405730}" destId="{4F926012-175D-4D12-BE98-2CE2A768A5B4}" srcOrd="0" destOrd="0" presId="urn:microsoft.com/office/officeart/2005/8/layout/lProcess2"/>
    <dgm:cxn modelId="{EF3BABAB-A08F-42D8-B65F-78C5FE8DE5A3}" type="presParOf" srcId="{21F1D311-3628-4E00-8B45-DCF730405730}" destId="{7F0E936F-ABD6-4BE8-B922-0C2757284669}" srcOrd="1" destOrd="0" presId="urn:microsoft.com/office/officeart/2005/8/layout/lProcess2"/>
    <dgm:cxn modelId="{1C6A94D9-017F-4F56-AFC5-A3C8BAB38B26}" type="presParOf" srcId="{21F1D311-3628-4E00-8B45-DCF730405730}" destId="{93D6FB2C-B98E-411E-94A5-8AAE49A5E72A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F70FF69-CD16-47B7-9090-B49411949143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793FE9C-8BAC-4CE7-8F6C-C96014D63FC2}">
      <dgm:prSet phldrT="[Texte]" custT="1"/>
      <dgm:spPr>
        <a:solidFill>
          <a:srgbClr val="4472C4">
            <a:lumMod val="20000"/>
            <a:lumOff val="80000"/>
          </a:srgbClr>
        </a:solidFill>
        <a:ln>
          <a:noFill/>
        </a:ln>
        <a:effectLst/>
      </dgm:spPr>
      <dgm:t>
        <a:bodyPr spcFirstLastPara="0" vert="horz" wrap="square" lIns="91440" tIns="91440" rIns="91440" bIns="91440" numCol="1" spcCol="1270" anchor="ctr" anchorCtr="0"/>
        <a:lstStyle/>
        <a:p>
          <a:r>
            <a:rPr lang="fr-FR" sz="3200" b="0" i="0" kern="1200" dirty="0">
              <a:solidFill>
                <a:srgbClr val="292D78"/>
              </a:solidFill>
              <a:latin typeface="Futura Condensed Medium" panose="020B0602020204020303" pitchFamily="34" charset="-79"/>
              <a:ea typeface="+mn-ea"/>
              <a:cs typeface="Futura Condensed Medium" panose="020B0602020204020303" pitchFamily="34" charset="-79"/>
            </a:rPr>
            <a:t>En juillet à Roanne</a:t>
          </a:r>
        </a:p>
      </dgm:t>
    </dgm:pt>
    <dgm:pt modelId="{CED338DC-C680-4446-BCEF-BF88AADD7CB0}" type="parTrans" cxnId="{F584F231-AB6F-43AC-A8AF-4ECB27EE3065}">
      <dgm:prSet/>
      <dgm:spPr/>
      <dgm:t>
        <a:bodyPr/>
        <a:lstStyle/>
        <a:p>
          <a:endParaRPr lang="fr-FR"/>
        </a:p>
      </dgm:t>
    </dgm:pt>
    <dgm:pt modelId="{3353399A-7278-4FA6-B50F-990DCBBBA558}" type="sibTrans" cxnId="{F584F231-AB6F-43AC-A8AF-4ECB27EE3065}">
      <dgm:prSet/>
      <dgm:spPr/>
      <dgm:t>
        <a:bodyPr/>
        <a:lstStyle/>
        <a:p>
          <a:endParaRPr lang="fr-FR"/>
        </a:p>
      </dgm:t>
    </dgm:pt>
    <dgm:pt modelId="{5D29CEF9-1E46-45D0-AEC6-CB659541B85C}">
      <dgm:prSet phldrT="[Texte]" custT="1"/>
      <dgm:spPr>
        <a:solidFill>
          <a:srgbClr val="00B050"/>
        </a:solidFill>
      </dgm:spPr>
      <dgm:t>
        <a:bodyPr/>
        <a:lstStyle/>
        <a:p>
          <a:r>
            <a:rPr lang="fr-FR" sz="2000" b="0" dirty="0"/>
            <a:t>18 – 21 juillet</a:t>
          </a:r>
          <a:br>
            <a:rPr lang="fr-FR" sz="2000" b="1" dirty="0"/>
          </a:br>
          <a:r>
            <a:rPr lang="fr-FR" sz="3200" b="1" dirty="0"/>
            <a:t>Voyage - Bike aventure</a:t>
          </a:r>
        </a:p>
        <a:p>
          <a:r>
            <a:rPr lang="fr-FR" sz="2000" b="0" dirty="0"/>
            <a:t>21 – 28 juillet</a:t>
          </a:r>
          <a:br>
            <a:rPr lang="fr-FR" sz="2000" b="1" dirty="0"/>
          </a:br>
          <a:r>
            <a:rPr lang="fr-FR" sz="3200" b="1" dirty="0"/>
            <a:t>Séjour - Bike Camp</a:t>
          </a:r>
        </a:p>
      </dgm:t>
    </dgm:pt>
    <dgm:pt modelId="{8432983A-8323-4460-BEFB-FF7A35D83BF8}" type="parTrans" cxnId="{6A8E590C-15B7-4455-8CC5-8F6D3B10E8CB}">
      <dgm:prSet/>
      <dgm:spPr/>
      <dgm:t>
        <a:bodyPr/>
        <a:lstStyle/>
        <a:p>
          <a:endParaRPr lang="fr-FR"/>
        </a:p>
      </dgm:t>
    </dgm:pt>
    <dgm:pt modelId="{2999D927-645A-4412-AA1E-A3E73C5D816C}" type="sibTrans" cxnId="{6A8E590C-15B7-4455-8CC5-8F6D3B10E8CB}">
      <dgm:prSet/>
      <dgm:spPr/>
      <dgm:t>
        <a:bodyPr/>
        <a:lstStyle/>
        <a:p>
          <a:endParaRPr lang="fr-FR"/>
        </a:p>
      </dgm:t>
    </dgm:pt>
    <dgm:pt modelId="{E395591C-7D13-4D73-81FF-D54A4C39C158}">
      <dgm:prSet phldrT="[Texte]" custT="1"/>
      <dgm:spPr>
        <a:solidFill>
          <a:srgbClr val="292D78"/>
        </a:solidFill>
      </dgm:spPr>
      <dgm:t>
        <a:bodyPr/>
        <a:lstStyle/>
        <a:p>
          <a:r>
            <a:rPr lang="fr-FR" sz="2400" b="1" dirty="0"/>
            <a:t>Semaine fédérale</a:t>
          </a:r>
        </a:p>
      </dgm:t>
    </dgm:pt>
    <dgm:pt modelId="{094054DA-1C55-400A-981C-C8677E0374CB}" type="parTrans" cxnId="{E25051E2-EE96-4355-8DCF-7664773B4E31}">
      <dgm:prSet/>
      <dgm:spPr/>
      <dgm:t>
        <a:bodyPr/>
        <a:lstStyle/>
        <a:p>
          <a:endParaRPr lang="fr-FR"/>
        </a:p>
      </dgm:t>
    </dgm:pt>
    <dgm:pt modelId="{23CE7AF8-C66B-4E41-ADF8-85283051912A}" type="sibTrans" cxnId="{E25051E2-EE96-4355-8DCF-7664773B4E31}">
      <dgm:prSet/>
      <dgm:spPr/>
      <dgm:t>
        <a:bodyPr/>
        <a:lstStyle/>
        <a:p>
          <a:endParaRPr lang="fr-FR"/>
        </a:p>
      </dgm:t>
    </dgm:pt>
    <dgm:pt modelId="{9FCAE4E8-03C9-4ADC-9DF9-F03721A39696}" type="pres">
      <dgm:prSet presAssocID="{0F70FF69-CD16-47B7-9090-B49411949143}" presName="theList" presStyleCnt="0">
        <dgm:presLayoutVars>
          <dgm:dir/>
          <dgm:animLvl val="lvl"/>
          <dgm:resizeHandles val="exact"/>
        </dgm:presLayoutVars>
      </dgm:prSet>
      <dgm:spPr/>
    </dgm:pt>
    <dgm:pt modelId="{043FC0A6-A7B5-4712-836C-10B0C7D7DF15}" type="pres">
      <dgm:prSet presAssocID="{2793FE9C-8BAC-4CE7-8F6C-C96014D63FC2}" presName="compNode" presStyleCnt="0"/>
      <dgm:spPr/>
    </dgm:pt>
    <dgm:pt modelId="{069C8BC9-D5D5-4CB1-8975-85B67702284C}" type="pres">
      <dgm:prSet presAssocID="{2793FE9C-8BAC-4CE7-8F6C-C96014D63FC2}" presName="aNode" presStyleLbl="bgShp" presStyleIdx="0" presStyleCnt="1" custLinFactNeighborX="5162"/>
      <dgm:spPr>
        <a:xfrm>
          <a:off x="2946532" y="0"/>
          <a:ext cx="2738312" cy="3785652"/>
        </a:xfrm>
        <a:prstGeom prst="roundRect">
          <a:avLst>
            <a:gd name="adj" fmla="val 10000"/>
          </a:avLst>
        </a:prstGeom>
      </dgm:spPr>
    </dgm:pt>
    <dgm:pt modelId="{DC184EFB-0748-4FB5-B9A5-D14DB442B210}" type="pres">
      <dgm:prSet presAssocID="{2793FE9C-8BAC-4CE7-8F6C-C96014D63FC2}" presName="textNode" presStyleLbl="bgShp" presStyleIdx="0" presStyleCnt="1"/>
      <dgm:spPr/>
    </dgm:pt>
    <dgm:pt modelId="{17DE7BDA-0C4E-4DE3-AB76-A9DBB9B17F55}" type="pres">
      <dgm:prSet presAssocID="{2793FE9C-8BAC-4CE7-8F6C-C96014D63FC2}" presName="compChildNode" presStyleCnt="0"/>
      <dgm:spPr/>
    </dgm:pt>
    <dgm:pt modelId="{D943DC7C-1421-4E9B-8B2D-98590B89E4C3}" type="pres">
      <dgm:prSet presAssocID="{2793FE9C-8BAC-4CE7-8F6C-C96014D63FC2}" presName="theInnerList" presStyleCnt="0"/>
      <dgm:spPr/>
    </dgm:pt>
    <dgm:pt modelId="{76E30C40-3C9B-46BB-AFE7-16B1F93EC85D}" type="pres">
      <dgm:prSet presAssocID="{5D29CEF9-1E46-45D0-AEC6-CB659541B85C}" presName="childNode" presStyleLbl="node1" presStyleIdx="0" presStyleCnt="2" custScaleX="105308" custScaleY="364744">
        <dgm:presLayoutVars>
          <dgm:bulletEnabled val="1"/>
        </dgm:presLayoutVars>
      </dgm:prSet>
      <dgm:spPr/>
    </dgm:pt>
    <dgm:pt modelId="{879C1A9A-F7FE-43D4-9A78-0033CB9FB780}" type="pres">
      <dgm:prSet presAssocID="{5D29CEF9-1E46-45D0-AEC6-CB659541B85C}" presName="aSpace2" presStyleCnt="0"/>
      <dgm:spPr/>
    </dgm:pt>
    <dgm:pt modelId="{C6CD26D7-7549-4828-994D-933C7707A744}" type="pres">
      <dgm:prSet presAssocID="{E395591C-7D13-4D73-81FF-D54A4C39C158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6A8E590C-15B7-4455-8CC5-8F6D3B10E8CB}" srcId="{2793FE9C-8BAC-4CE7-8F6C-C96014D63FC2}" destId="{5D29CEF9-1E46-45D0-AEC6-CB659541B85C}" srcOrd="0" destOrd="0" parTransId="{8432983A-8323-4460-BEFB-FF7A35D83BF8}" sibTransId="{2999D927-645A-4412-AA1E-A3E73C5D816C}"/>
    <dgm:cxn modelId="{3218C62A-78DE-4D7E-A0B3-796F0BFC23FA}" type="presOf" srcId="{2793FE9C-8BAC-4CE7-8F6C-C96014D63FC2}" destId="{DC184EFB-0748-4FB5-B9A5-D14DB442B210}" srcOrd="1" destOrd="0" presId="urn:microsoft.com/office/officeart/2005/8/layout/lProcess2"/>
    <dgm:cxn modelId="{F584F231-AB6F-43AC-A8AF-4ECB27EE3065}" srcId="{0F70FF69-CD16-47B7-9090-B49411949143}" destId="{2793FE9C-8BAC-4CE7-8F6C-C96014D63FC2}" srcOrd="0" destOrd="0" parTransId="{CED338DC-C680-4446-BCEF-BF88AADD7CB0}" sibTransId="{3353399A-7278-4FA6-B50F-990DCBBBA558}"/>
    <dgm:cxn modelId="{CD360853-0981-4037-9EA1-498F70CDDF7D}" type="presOf" srcId="{E395591C-7D13-4D73-81FF-D54A4C39C158}" destId="{C6CD26D7-7549-4828-994D-933C7707A744}" srcOrd="0" destOrd="0" presId="urn:microsoft.com/office/officeart/2005/8/layout/lProcess2"/>
    <dgm:cxn modelId="{EA89488E-9072-4181-BB82-8CEEC4C75E36}" type="presOf" srcId="{2793FE9C-8BAC-4CE7-8F6C-C96014D63FC2}" destId="{069C8BC9-D5D5-4CB1-8975-85B67702284C}" srcOrd="0" destOrd="0" presId="urn:microsoft.com/office/officeart/2005/8/layout/lProcess2"/>
    <dgm:cxn modelId="{264C06B7-AE4B-49D2-83D3-565E1AADE2BC}" type="presOf" srcId="{5D29CEF9-1E46-45D0-AEC6-CB659541B85C}" destId="{76E30C40-3C9B-46BB-AFE7-16B1F93EC85D}" srcOrd="0" destOrd="0" presId="urn:microsoft.com/office/officeart/2005/8/layout/lProcess2"/>
    <dgm:cxn modelId="{8F7C0BBD-93F3-4F3F-B1DD-C8C2BD026F90}" type="presOf" srcId="{0F70FF69-CD16-47B7-9090-B49411949143}" destId="{9FCAE4E8-03C9-4ADC-9DF9-F03721A39696}" srcOrd="0" destOrd="0" presId="urn:microsoft.com/office/officeart/2005/8/layout/lProcess2"/>
    <dgm:cxn modelId="{E25051E2-EE96-4355-8DCF-7664773B4E31}" srcId="{2793FE9C-8BAC-4CE7-8F6C-C96014D63FC2}" destId="{E395591C-7D13-4D73-81FF-D54A4C39C158}" srcOrd="1" destOrd="0" parTransId="{094054DA-1C55-400A-981C-C8677E0374CB}" sibTransId="{23CE7AF8-C66B-4E41-ADF8-85283051912A}"/>
    <dgm:cxn modelId="{2601607E-132F-4D50-A66D-74FF060D656D}" type="presParOf" srcId="{9FCAE4E8-03C9-4ADC-9DF9-F03721A39696}" destId="{043FC0A6-A7B5-4712-836C-10B0C7D7DF15}" srcOrd="0" destOrd="0" presId="urn:microsoft.com/office/officeart/2005/8/layout/lProcess2"/>
    <dgm:cxn modelId="{B36B8172-7FC8-426B-8E8A-ECF567429AAE}" type="presParOf" srcId="{043FC0A6-A7B5-4712-836C-10B0C7D7DF15}" destId="{069C8BC9-D5D5-4CB1-8975-85B67702284C}" srcOrd="0" destOrd="0" presId="urn:microsoft.com/office/officeart/2005/8/layout/lProcess2"/>
    <dgm:cxn modelId="{BC45A849-256F-411A-9DEB-5E0C993A67C4}" type="presParOf" srcId="{043FC0A6-A7B5-4712-836C-10B0C7D7DF15}" destId="{DC184EFB-0748-4FB5-B9A5-D14DB442B210}" srcOrd="1" destOrd="0" presId="urn:microsoft.com/office/officeart/2005/8/layout/lProcess2"/>
    <dgm:cxn modelId="{2D97FA8C-25A0-44C2-8B97-EC6503187832}" type="presParOf" srcId="{043FC0A6-A7B5-4712-836C-10B0C7D7DF15}" destId="{17DE7BDA-0C4E-4DE3-AB76-A9DBB9B17F55}" srcOrd="2" destOrd="0" presId="urn:microsoft.com/office/officeart/2005/8/layout/lProcess2"/>
    <dgm:cxn modelId="{8418A493-8EB6-4538-A25C-26040C83B122}" type="presParOf" srcId="{17DE7BDA-0C4E-4DE3-AB76-A9DBB9B17F55}" destId="{D943DC7C-1421-4E9B-8B2D-98590B89E4C3}" srcOrd="0" destOrd="0" presId="urn:microsoft.com/office/officeart/2005/8/layout/lProcess2"/>
    <dgm:cxn modelId="{29EC8408-817B-4AB4-81DB-0FE0BC58A0A4}" type="presParOf" srcId="{D943DC7C-1421-4E9B-8B2D-98590B89E4C3}" destId="{76E30C40-3C9B-46BB-AFE7-16B1F93EC85D}" srcOrd="0" destOrd="0" presId="urn:microsoft.com/office/officeart/2005/8/layout/lProcess2"/>
    <dgm:cxn modelId="{5AC9DBC5-A30F-40BD-BE8D-8E6806BC4649}" type="presParOf" srcId="{D943DC7C-1421-4E9B-8B2D-98590B89E4C3}" destId="{879C1A9A-F7FE-43D4-9A78-0033CB9FB780}" srcOrd="1" destOrd="0" presId="urn:microsoft.com/office/officeart/2005/8/layout/lProcess2"/>
    <dgm:cxn modelId="{0CEB17A7-AE36-4B6C-8304-B051DDB3D011}" type="presParOf" srcId="{D943DC7C-1421-4E9B-8B2D-98590B89E4C3}" destId="{C6CD26D7-7549-4828-994D-933C7707A744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0B5DE6-5CB7-451B-8782-A8F605C5E5D1}">
      <dsp:nvSpPr>
        <dsp:cNvPr id="0" name=""/>
        <dsp:cNvSpPr/>
      </dsp:nvSpPr>
      <dsp:spPr>
        <a:xfrm>
          <a:off x="5031" y="0"/>
          <a:ext cx="5147078" cy="768220"/>
        </a:xfrm>
        <a:prstGeom prst="homePlat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latin typeface="Futura Medium" panose="020B0602020204020303" pitchFamily="34" charset="-79"/>
              <a:cs typeface="Futura Medium" panose="020B0602020204020303" pitchFamily="34" charset="-79"/>
            </a:rPr>
            <a:t>« Notre maison brûle </a:t>
          </a:r>
          <a:br>
            <a:rPr lang="fr-FR" sz="2400" kern="1200" dirty="0">
              <a:latin typeface="Futura Medium" panose="020B0602020204020303" pitchFamily="34" charset="-79"/>
              <a:cs typeface="Futura Medium" panose="020B0602020204020303" pitchFamily="34" charset="-79"/>
            </a:rPr>
          </a:br>
          <a:r>
            <a:rPr lang="fr-FR" sz="2400" kern="1200" dirty="0">
              <a:latin typeface="Futura Medium" panose="020B0602020204020303" pitchFamily="34" charset="-79"/>
              <a:cs typeface="Futura Medium" panose="020B0602020204020303" pitchFamily="34" charset="-79"/>
            </a:rPr>
            <a:t>et nous regardons ailleurs »</a:t>
          </a:r>
        </a:p>
      </dsp:txBody>
      <dsp:txXfrm>
        <a:off x="5031" y="0"/>
        <a:ext cx="4955023" cy="7682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8D99B3-A641-4DBF-90EB-BF48D8B5216D}">
      <dsp:nvSpPr>
        <dsp:cNvPr id="0" name=""/>
        <dsp:cNvSpPr/>
      </dsp:nvSpPr>
      <dsp:spPr>
        <a:xfrm>
          <a:off x="826516" y="157320"/>
          <a:ext cx="2134885" cy="2134885"/>
        </a:xfrm>
        <a:prstGeom prst="pie">
          <a:avLst>
            <a:gd name="adj1" fmla="val 16200000"/>
            <a:gd name="adj2" fmla="val 205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latin typeface="Futura Medium" panose="020B0602020204020303" pitchFamily="34" charset="-79"/>
              <a:cs typeface="Futura Medium" panose="020B0602020204020303" pitchFamily="34" charset="-79"/>
            </a:rPr>
            <a:t>Des séniors</a:t>
          </a:r>
        </a:p>
      </dsp:txBody>
      <dsp:txXfrm>
        <a:off x="1940214" y="516184"/>
        <a:ext cx="686213" cy="457475"/>
      </dsp:txXfrm>
    </dsp:sp>
    <dsp:sp modelId="{EAEBCEC3-DDA5-4AFC-8606-8CA05B7A170C}">
      <dsp:nvSpPr>
        <dsp:cNvPr id="0" name=""/>
        <dsp:cNvSpPr/>
      </dsp:nvSpPr>
      <dsp:spPr>
        <a:xfrm>
          <a:off x="844815" y="214250"/>
          <a:ext cx="2134885" cy="2134885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latin typeface="Futura Medium" panose="020B0602020204020303" pitchFamily="34" charset="-79"/>
              <a:cs typeface="Futura Medium" panose="020B0602020204020303" pitchFamily="34" charset="-79"/>
            </a:rPr>
            <a:t>Un mineur</a:t>
          </a:r>
        </a:p>
      </dsp:txBody>
      <dsp:txXfrm>
        <a:off x="2219783" y="1189690"/>
        <a:ext cx="635382" cy="508306"/>
      </dsp:txXfrm>
    </dsp:sp>
    <dsp:sp modelId="{7956601E-5353-477B-82FA-1C93316A2FA1}">
      <dsp:nvSpPr>
        <dsp:cNvPr id="0" name=""/>
        <dsp:cNvSpPr/>
      </dsp:nvSpPr>
      <dsp:spPr>
        <a:xfrm>
          <a:off x="796526" y="249324"/>
          <a:ext cx="2134885" cy="2134885"/>
        </a:xfrm>
        <a:prstGeom prst="pie">
          <a:avLst>
            <a:gd name="adj1" fmla="val 3240000"/>
            <a:gd name="adj2" fmla="val 756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latin typeface="Futura Medium" panose="020B0602020204020303" pitchFamily="34" charset="-79"/>
              <a:cs typeface="Futura Medium" panose="020B0602020204020303" pitchFamily="34" charset="-79"/>
            </a:rPr>
            <a:t>Des mineurs</a:t>
          </a:r>
        </a:p>
      </dsp:txBody>
      <dsp:txXfrm>
        <a:off x="1558985" y="1748826"/>
        <a:ext cx="609967" cy="559136"/>
      </dsp:txXfrm>
    </dsp:sp>
    <dsp:sp modelId="{B152F245-710C-4DBD-AC4E-83D448A4F316}">
      <dsp:nvSpPr>
        <dsp:cNvPr id="0" name=""/>
        <dsp:cNvSpPr/>
      </dsp:nvSpPr>
      <dsp:spPr>
        <a:xfrm>
          <a:off x="748237" y="214250"/>
          <a:ext cx="2134885" cy="2134885"/>
        </a:xfrm>
        <a:prstGeom prst="pie">
          <a:avLst>
            <a:gd name="adj1" fmla="val 7560000"/>
            <a:gd name="adj2" fmla="val 1188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latin typeface="Futura Medium" panose="020B0602020204020303" pitchFamily="34" charset="-79"/>
              <a:cs typeface="Futura Medium" panose="020B0602020204020303" pitchFamily="34" charset="-79"/>
            </a:rPr>
            <a:t>Une EFV</a:t>
          </a:r>
        </a:p>
      </dsp:txBody>
      <dsp:txXfrm>
        <a:off x="872772" y="1189690"/>
        <a:ext cx="635382" cy="508306"/>
      </dsp:txXfrm>
    </dsp:sp>
    <dsp:sp modelId="{8A1F6ECE-1F3F-47D6-87B9-828EF48C900F}">
      <dsp:nvSpPr>
        <dsp:cNvPr id="0" name=""/>
        <dsp:cNvSpPr/>
      </dsp:nvSpPr>
      <dsp:spPr>
        <a:xfrm>
          <a:off x="766536" y="157320"/>
          <a:ext cx="2134885" cy="2134885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latin typeface="Futura Medium" panose="020B0602020204020303" pitchFamily="34" charset="-79"/>
              <a:cs typeface="Futura Medium" panose="020B0602020204020303" pitchFamily="34" charset="-79"/>
            </a:rPr>
            <a:t>Un parent</a:t>
          </a:r>
        </a:p>
      </dsp:txBody>
      <dsp:txXfrm>
        <a:off x="1101509" y="516184"/>
        <a:ext cx="686213" cy="457475"/>
      </dsp:txXfrm>
    </dsp:sp>
    <dsp:sp modelId="{DE818AFE-FAC0-4299-AEEC-06529F41E20F}">
      <dsp:nvSpPr>
        <dsp:cNvPr id="0" name=""/>
        <dsp:cNvSpPr/>
      </dsp:nvSpPr>
      <dsp:spPr>
        <a:xfrm>
          <a:off x="694256" y="25161"/>
          <a:ext cx="2399204" cy="2399204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F8185E-2E55-4979-B707-7738AAC4649F}">
      <dsp:nvSpPr>
        <dsp:cNvPr id="0" name=""/>
        <dsp:cNvSpPr/>
      </dsp:nvSpPr>
      <dsp:spPr>
        <a:xfrm>
          <a:off x="712803" y="82072"/>
          <a:ext cx="2399204" cy="2399204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426B44-E054-47EC-84BC-118F6BAA1D0F}">
      <dsp:nvSpPr>
        <dsp:cNvPr id="0" name=""/>
        <dsp:cNvSpPr/>
      </dsp:nvSpPr>
      <dsp:spPr>
        <a:xfrm>
          <a:off x="664366" y="117252"/>
          <a:ext cx="2399204" cy="2399204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45AF09-11D4-4674-9827-674A4BEAC725}">
      <dsp:nvSpPr>
        <dsp:cNvPr id="0" name=""/>
        <dsp:cNvSpPr/>
      </dsp:nvSpPr>
      <dsp:spPr>
        <a:xfrm>
          <a:off x="615930" y="82072"/>
          <a:ext cx="2399204" cy="2399204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B199DA-A5BD-48F5-80A8-C89C92F05285}">
      <dsp:nvSpPr>
        <dsp:cNvPr id="0" name=""/>
        <dsp:cNvSpPr/>
      </dsp:nvSpPr>
      <dsp:spPr>
        <a:xfrm>
          <a:off x="634477" y="25161"/>
          <a:ext cx="2399204" cy="2399204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0B5DE6-5CB7-451B-8782-A8F605C5E5D1}">
      <dsp:nvSpPr>
        <dsp:cNvPr id="0" name=""/>
        <dsp:cNvSpPr/>
      </dsp:nvSpPr>
      <dsp:spPr>
        <a:xfrm>
          <a:off x="6160" y="0"/>
          <a:ext cx="6311544" cy="768220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latin typeface="Futura Medium" panose="020B0602020204020303" pitchFamily="34" charset="-79"/>
              <a:cs typeface="Futura Medium" panose="020B0602020204020303" pitchFamily="34" charset="-79"/>
            </a:rPr>
            <a:t>Un label EFV qui se développe lentement </a:t>
          </a:r>
        </a:p>
      </dsp:txBody>
      <dsp:txXfrm>
        <a:off x="6160" y="0"/>
        <a:ext cx="6119489" cy="7682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0B5DE6-5CB7-451B-8782-A8F605C5E5D1}">
      <dsp:nvSpPr>
        <dsp:cNvPr id="0" name=""/>
        <dsp:cNvSpPr/>
      </dsp:nvSpPr>
      <dsp:spPr>
        <a:xfrm>
          <a:off x="6160" y="0"/>
          <a:ext cx="6311544" cy="768220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latin typeface="Futura Medium" panose="020B0602020204020303" pitchFamily="34" charset="-79"/>
              <a:cs typeface="Futura Medium" panose="020B0602020204020303" pitchFamily="34" charset="-79"/>
            </a:rPr>
            <a:t>Une démarche à mettre en œuvre</a:t>
          </a:r>
        </a:p>
      </dsp:txBody>
      <dsp:txXfrm>
        <a:off x="6160" y="0"/>
        <a:ext cx="6119489" cy="7682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A6B9C1-AF16-40BE-B093-0235F6F299A1}">
      <dsp:nvSpPr>
        <dsp:cNvPr id="0" name=""/>
        <dsp:cNvSpPr/>
      </dsp:nvSpPr>
      <dsp:spPr>
        <a:xfrm>
          <a:off x="260560" y="66202"/>
          <a:ext cx="993764" cy="993764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41A5ACF-222E-49A6-80F8-092B3947CBD9}">
      <dsp:nvSpPr>
        <dsp:cNvPr id="0" name=""/>
        <dsp:cNvSpPr/>
      </dsp:nvSpPr>
      <dsp:spPr>
        <a:xfrm>
          <a:off x="757442" y="66202"/>
          <a:ext cx="5302099" cy="993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0" kern="1200" dirty="0">
              <a:solidFill>
                <a:srgbClr val="322783"/>
              </a:solidFill>
              <a:latin typeface="Futura Medium" panose="020B0602020204020303" pitchFamily="34" charset="-79"/>
              <a:cs typeface="Futura Medium" panose="020B0602020204020303" pitchFamily="34" charset="-79"/>
            </a:rPr>
            <a:t>Le défi 2024</a:t>
          </a:r>
          <a:br>
            <a:rPr lang="fr-FR" sz="2400" b="0" kern="1200" dirty="0">
              <a:solidFill>
                <a:srgbClr val="322783"/>
              </a:solidFill>
              <a:latin typeface="Futura Medium" panose="020B0602020204020303" pitchFamily="34" charset="-79"/>
              <a:cs typeface="Futura Medium" panose="020B0602020204020303" pitchFamily="34" charset="-79"/>
            </a:rPr>
          </a:br>
          <a:r>
            <a:rPr lang="fr-FR" sz="2400" b="0" kern="1200" dirty="0">
              <a:solidFill>
                <a:srgbClr val="322783"/>
              </a:solidFill>
              <a:latin typeface="Futura Medium" panose="020B0602020204020303" pitchFamily="34" charset="-79"/>
              <a:cs typeface="Futura Medium" panose="020B0602020204020303" pitchFamily="34" charset="-79"/>
            </a:rPr>
            <a:t>plus aucun département sans EFV ! </a:t>
          </a:r>
        </a:p>
      </dsp:txBody>
      <dsp:txXfrm>
        <a:off x="757442" y="66202"/>
        <a:ext cx="5302099" cy="9937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03DC96-ED04-4231-96A3-40998382327D}">
      <dsp:nvSpPr>
        <dsp:cNvPr id="0" name=""/>
        <dsp:cNvSpPr/>
      </dsp:nvSpPr>
      <dsp:spPr>
        <a:xfrm>
          <a:off x="0" y="0"/>
          <a:ext cx="3150483" cy="319529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0" i="0" kern="1200" dirty="0">
              <a:solidFill>
                <a:srgbClr val="292D78"/>
              </a:solidFill>
              <a:latin typeface="Futura Medium" panose="020B0602020204020303" pitchFamily="34" charset="-79"/>
              <a:ea typeface="+mn-ea"/>
              <a:cs typeface="Futura Medium" panose="020B0602020204020303" pitchFamily="34" charset="-79"/>
            </a:rPr>
            <a:t>Lot (46) : Prayssac </a:t>
          </a:r>
          <a:br>
            <a:rPr lang="fr-FR" sz="1800" b="0" i="0" kern="1200" dirty="0">
              <a:solidFill>
                <a:srgbClr val="292D78"/>
              </a:solidFill>
              <a:latin typeface="Futura Medium" panose="020B0602020204020303" pitchFamily="34" charset="-79"/>
              <a:ea typeface="+mn-ea"/>
              <a:cs typeface="Futura Medium" panose="020B0602020204020303" pitchFamily="34" charset="-79"/>
            </a:rPr>
          </a:br>
          <a:r>
            <a:rPr lang="fr-FR" sz="1800" b="0" i="0" kern="1200" dirty="0">
              <a:solidFill>
                <a:srgbClr val="292D78"/>
              </a:solidFill>
              <a:latin typeface="Futura Medium" panose="020B0602020204020303" pitchFamily="34" charset="-79"/>
              <a:ea typeface="+mn-ea"/>
              <a:cs typeface="Futura Medium" panose="020B0602020204020303" pitchFamily="34" charset="-79"/>
            </a:rPr>
            <a:t>+ Puy-l’Evêque</a:t>
          </a:r>
        </a:p>
      </dsp:txBody>
      <dsp:txXfrm>
        <a:off x="0" y="0"/>
        <a:ext cx="3150483" cy="958588"/>
      </dsp:txXfrm>
    </dsp:sp>
    <dsp:sp modelId="{4F926012-175D-4D12-BE98-2CE2A768A5B4}">
      <dsp:nvSpPr>
        <dsp:cNvPr id="0" name=""/>
        <dsp:cNvSpPr/>
      </dsp:nvSpPr>
      <dsp:spPr>
        <a:xfrm>
          <a:off x="315048" y="958883"/>
          <a:ext cx="2520386" cy="1194647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kern="1200" dirty="0"/>
            <a:t>9 - 10 mai</a:t>
          </a:r>
          <a:br>
            <a:rPr lang="fr-FR" sz="2000" b="1" kern="1200" dirty="0"/>
          </a:br>
          <a:r>
            <a:rPr lang="fr-FR" sz="2000" b="1" kern="1200" dirty="0"/>
            <a:t>Critérium </a:t>
          </a:r>
          <a:br>
            <a:rPr lang="fr-FR" sz="2000" b="1" kern="1200" dirty="0"/>
          </a:br>
          <a:r>
            <a:rPr lang="fr-FR" sz="2000" b="1" kern="1200" dirty="0"/>
            <a:t>CNER </a:t>
          </a:r>
          <a:endParaRPr lang="fr-FR" sz="2000" b="1" kern="1200" dirty="0">
            <a:solidFill>
              <a:srgbClr val="FF0000"/>
            </a:solidFill>
            <a:latin typeface="Calibri Light"/>
          </a:endParaRPr>
        </a:p>
      </dsp:txBody>
      <dsp:txXfrm>
        <a:off x="350038" y="993873"/>
        <a:ext cx="2450406" cy="1124667"/>
      </dsp:txXfrm>
    </dsp:sp>
    <dsp:sp modelId="{93D6FB2C-B98E-411E-94A5-8AAE49A5E72A}">
      <dsp:nvSpPr>
        <dsp:cNvPr id="0" name=""/>
        <dsp:cNvSpPr/>
      </dsp:nvSpPr>
      <dsp:spPr>
        <a:xfrm>
          <a:off x="315048" y="2337323"/>
          <a:ext cx="2520386" cy="697913"/>
        </a:xfrm>
        <a:prstGeom prst="roundRect">
          <a:avLst>
            <a:gd name="adj" fmla="val 10000"/>
          </a:avLst>
        </a:prstGeom>
        <a:solidFill>
          <a:srgbClr val="292D78"/>
        </a:solidFill>
        <a:ln w="12700" cap="flat" cmpd="sng" algn="ctr">
          <a:solidFill>
            <a:srgbClr val="292D7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8 au 12 mai</a:t>
          </a:r>
          <a:br>
            <a:rPr lang="fr-FR" sz="2400" b="1" kern="1200" dirty="0"/>
          </a:br>
          <a:r>
            <a:rPr lang="fr-FR" sz="2400" b="1" kern="1200" dirty="0"/>
            <a:t>Maxi-Verte</a:t>
          </a:r>
          <a:endParaRPr lang="fr-FR" sz="1600" b="1" kern="1200" dirty="0"/>
        </a:p>
      </dsp:txBody>
      <dsp:txXfrm>
        <a:off x="335489" y="2357764"/>
        <a:ext cx="2479504" cy="65703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03DC96-ED04-4231-96A3-40998382327D}">
      <dsp:nvSpPr>
        <dsp:cNvPr id="0" name=""/>
        <dsp:cNvSpPr/>
      </dsp:nvSpPr>
      <dsp:spPr>
        <a:xfrm>
          <a:off x="0" y="0"/>
          <a:ext cx="3150483" cy="319529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>
              <a:solidFill>
                <a:srgbClr val="292D78"/>
              </a:solidFill>
              <a:latin typeface="Futura Medium" panose="020B0602020204020303" pitchFamily="34" charset="-79"/>
              <a:cs typeface="Futura Medium" panose="020B0602020204020303" pitchFamily="34" charset="-79"/>
            </a:rPr>
            <a:t>Pour 2024</a:t>
          </a:r>
          <a:br>
            <a:rPr lang="nb-NO" sz="1800" kern="1200" dirty="0">
              <a:solidFill>
                <a:srgbClr val="292D78"/>
              </a:solidFill>
              <a:latin typeface="Futura Medium" panose="020B0602020204020303" pitchFamily="34" charset="-79"/>
              <a:cs typeface="Futura Medium" panose="020B0602020204020303" pitchFamily="34" charset="-79"/>
            </a:rPr>
          </a:br>
          <a:r>
            <a:rPr lang="fr-FR" sz="1800" kern="1200" dirty="0">
              <a:solidFill>
                <a:srgbClr val="292D78"/>
              </a:solidFill>
              <a:latin typeface="Futura Medium" panose="020B0602020204020303" pitchFamily="34" charset="-79"/>
              <a:cs typeface="Futura Medium" panose="020B0602020204020303" pitchFamily="34" charset="-79"/>
            </a:rPr>
            <a:t>volonté de positionner </a:t>
          </a:r>
          <a:endParaRPr lang="fr-FR" sz="1800" b="0" i="0" kern="1200" dirty="0">
            <a:solidFill>
              <a:srgbClr val="292D78"/>
            </a:solidFill>
            <a:latin typeface="Futura Medium" panose="020B0602020204020303" pitchFamily="34" charset="-79"/>
            <a:ea typeface="+mn-ea"/>
            <a:cs typeface="Futura Medium" panose="020B0602020204020303" pitchFamily="34" charset="-79"/>
          </a:endParaRPr>
        </a:p>
      </dsp:txBody>
      <dsp:txXfrm>
        <a:off x="0" y="0"/>
        <a:ext cx="3150483" cy="958588"/>
      </dsp:txXfrm>
    </dsp:sp>
    <dsp:sp modelId="{4F926012-175D-4D12-BE98-2CE2A768A5B4}">
      <dsp:nvSpPr>
        <dsp:cNvPr id="0" name=""/>
        <dsp:cNvSpPr/>
      </dsp:nvSpPr>
      <dsp:spPr>
        <a:xfrm>
          <a:off x="315048" y="958883"/>
          <a:ext cx="2520386" cy="1194647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rPr>
            <a:t>les évènements jeunes </a:t>
          </a:r>
          <a:endParaRPr lang="fr-FR" sz="1800" b="1" kern="1200" dirty="0">
            <a:solidFill>
              <a:srgbClr val="FF0000"/>
            </a:solidFill>
            <a:latin typeface="FUTURA MEDIUM" panose="020B0602020204020303" pitchFamily="34" charset="-79"/>
            <a:cs typeface="FUTURA MEDIUM" panose="020B0602020204020303" pitchFamily="34" charset="-79"/>
          </a:endParaRPr>
        </a:p>
      </dsp:txBody>
      <dsp:txXfrm>
        <a:off x="350038" y="993873"/>
        <a:ext cx="2450406" cy="1124667"/>
      </dsp:txXfrm>
    </dsp:sp>
    <dsp:sp modelId="{93D6FB2C-B98E-411E-94A5-8AAE49A5E72A}">
      <dsp:nvSpPr>
        <dsp:cNvPr id="0" name=""/>
        <dsp:cNvSpPr/>
      </dsp:nvSpPr>
      <dsp:spPr>
        <a:xfrm>
          <a:off x="315048" y="2337323"/>
          <a:ext cx="2520386" cy="697913"/>
        </a:xfrm>
        <a:prstGeom prst="roundRect">
          <a:avLst>
            <a:gd name="adj" fmla="val 10000"/>
          </a:avLst>
        </a:prstGeom>
        <a:solidFill>
          <a:srgbClr val="292D78"/>
        </a:solidFill>
        <a:ln w="12700" cap="flat" cmpd="sng" algn="ctr">
          <a:solidFill>
            <a:srgbClr val="292D7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rPr>
            <a:t>avec des évènements fédéraux</a:t>
          </a:r>
          <a:endParaRPr lang="fr-FR" sz="1800" b="1" kern="1200" dirty="0">
            <a:latin typeface="FUTURA MEDIUM" panose="020B0602020204020303" pitchFamily="34" charset="-79"/>
            <a:cs typeface="FUTURA MEDIUM" panose="020B0602020204020303" pitchFamily="34" charset="-79"/>
          </a:endParaRPr>
        </a:p>
      </dsp:txBody>
      <dsp:txXfrm>
        <a:off x="335489" y="2357764"/>
        <a:ext cx="2479504" cy="65703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9C8BC9-D5D5-4CB1-8975-85B67702284C}">
      <dsp:nvSpPr>
        <dsp:cNvPr id="0" name=""/>
        <dsp:cNvSpPr/>
      </dsp:nvSpPr>
      <dsp:spPr>
        <a:xfrm>
          <a:off x="4942" y="0"/>
          <a:ext cx="5055985" cy="3990400"/>
        </a:xfrm>
        <a:prstGeom prst="roundRect">
          <a:avLst>
            <a:gd name="adj" fmla="val 10000"/>
          </a:avLst>
        </a:prstGeom>
        <a:solidFill>
          <a:srgbClr val="4472C4">
            <a:lumMod val="20000"/>
            <a:lumOff val="8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b="0" i="0" kern="1200" dirty="0">
              <a:solidFill>
                <a:srgbClr val="292D78"/>
              </a:solidFill>
              <a:latin typeface="Futura Condensed Medium" panose="020B0602020204020303" pitchFamily="34" charset="-79"/>
              <a:ea typeface="+mn-ea"/>
              <a:cs typeface="Futura Condensed Medium" panose="020B0602020204020303" pitchFamily="34" charset="-79"/>
            </a:rPr>
            <a:t>En juillet à Roanne</a:t>
          </a:r>
        </a:p>
      </dsp:txBody>
      <dsp:txXfrm>
        <a:off x="4942" y="0"/>
        <a:ext cx="5055985" cy="1197120"/>
      </dsp:txXfrm>
    </dsp:sp>
    <dsp:sp modelId="{76E30C40-3C9B-46BB-AFE7-16B1F93EC85D}">
      <dsp:nvSpPr>
        <dsp:cNvPr id="0" name=""/>
        <dsp:cNvSpPr/>
      </dsp:nvSpPr>
      <dsp:spPr>
        <a:xfrm>
          <a:off x="400721" y="1197279"/>
          <a:ext cx="4259485" cy="1970185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0" kern="1200" dirty="0"/>
            <a:t>18 – 21 juillet</a:t>
          </a:r>
          <a:br>
            <a:rPr lang="fr-FR" sz="2000" b="1" kern="1200" dirty="0"/>
          </a:br>
          <a:r>
            <a:rPr lang="fr-FR" sz="3200" b="1" kern="1200" dirty="0"/>
            <a:t>Voyage - Bike aventure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0" kern="1200" dirty="0"/>
            <a:t>21 – 28 juillet</a:t>
          </a:r>
          <a:br>
            <a:rPr lang="fr-FR" sz="2000" b="1" kern="1200" dirty="0"/>
          </a:br>
          <a:r>
            <a:rPr lang="fr-FR" sz="3200" b="1" kern="1200" dirty="0"/>
            <a:t>Séjour - Bike Camp</a:t>
          </a:r>
        </a:p>
      </dsp:txBody>
      <dsp:txXfrm>
        <a:off x="458426" y="1254984"/>
        <a:ext cx="4144075" cy="1854775"/>
      </dsp:txXfrm>
    </dsp:sp>
    <dsp:sp modelId="{C6CD26D7-7549-4828-994D-933C7707A744}">
      <dsp:nvSpPr>
        <dsp:cNvPr id="0" name=""/>
        <dsp:cNvSpPr/>
      </dsp:nvSpPr>
      <dsp:spPr>
        <a:xfrm>
          <a:off x="508069" y="3250565"/>
          <a:ext cx="4044788" cy="540155"/>
        </a:xfrm>
        <a:prstGeom prst="roundRect">
          <a:avLst>
            <a:gd name="adj" fmla="val 10000"/>
          </a:avLst>
        </a:prstGeom>
        <a:solidFill>
          <a:srgbClr val="292D7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/>
            <a:t>Semaine fédérale</a:t>
          </a:r>
        </a:p>
      </dsp:txBody>
      <dsp:txXfrm>
        <a:off x="523890" y="3266386"/>
        <a:ext cx="4013146" cy="5085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B49F2-BF16-944F-9976-07847885197E}" type="datetimeFigureOut">
              <a:rPr lang="fr-FR" smtClean="0"/>
              <a:t>12/12/2023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4FAE0-97D3-E048-8A80-8A9E562403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7727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82CDB3-0CE7-3B40-B394-5BB2557A1E6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99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82CDB3-0CE7-3B40-B394-5BB2557A1E6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0483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9">
            <a:extLst>
              <a:ext uri="{FF2B5EF4-FFF2-40B4-BE49-F238E27FC236}">
                <a16:creationId xmlns:a16="http://schemas.microsoft.com/office/drawing/2014/main" id="{7F4B2216-5446-0A70-A5FA-FCD572825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728786"/>
            <a:ext cx="5791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de votre présentation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F19F2B6-EED7-0926-6175-52D44E434B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19638" y="3738563"/>
            <a:ext cx="5392737" cy="8334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0" i="0">
                <a:solidFill>
                  <a:srgbClr val="292D78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6A20D2F-FE81-F4FB-DD49-890F147620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19638" y="4813300"/>
            <a:ext cx="5392737" cy="8334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1">
                <a:latin typeface="FUTURA CONDENSED MEDIUM" panose="020B0602020204020303" pitchFamily="34" charset="-79"/>
                <a:cs typeface="FUTURA CONDENSED MEDIUM" panose="020B0602020204020303" pitchFamily="34" charset="-79"/>
              </a:defRPr>
            </a:lvl1pPr>
          </a:lstStyle>
          <a:p>
            <a:pPr lvl="0"/>
            <a:r>
              <a:rPr lang="fr-FR" dirty="0"/>
              <a:t>Prénom – Nom                                                                            Fonction</a:t>
            </a:r>
          </a:p>
        </p:txBody>
      </p:sp>
    </p:spTree>
    <p:extLst>
      <p:ext uri="{BB962C8B-B14F-4D97-AF65-F5344CB8AC3E}">
        <p14:creationId xmlns:p14="http://schemas.microsoft.com/office/powerpoint/2010/main" val="1883366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BE91CE7-2BCA-6654-D8F7-49B80A2E69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71131" y="2359721"/>
            <a:ext cx="3751730" cy="29735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53ECE14-BB76-CE02-CFAD-02D6AB8276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4704" y="2062809"/>
            <a:ext cx="5256167" cy="39480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A1DCB58-BD44-B4E4-B264-237857B99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741" y="358262"/>
            <a:ext cx="9296184" cy="681477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D2FEEA92-F9C6-C87E-DC16-5B9CF640F6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1277938"/>
            <a:ext cx="6600825" cy="53816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0" i="0">
                <a:latin typeface="Futura Condensed Medium" panose="020B0602020204020303" pitchFamily="34" charset="-79"/>
                <a:cs typeface="Futura Condensed Medium" panose="020B0602020204020303" pitchFamily="34" charset="-79"/>
              </a:defRPr>
            </a:lvl1pPr>
            <a:lvl2pPr>
              <a:defRPr sz="2000">
                <a:latin typeface="Futura Medium" panose="020B0602020204020303" pitchFamily="34" charset="-79"/>
                <a:cs typeface="Futura Medium" panose="020B0602020204020303" pitchFamily="34" charset="-79"/>
              </a:defRPr>
            </a:lvl2pPr>
            <a:lvl3pPr>
              <a:defRPr sz="2000">
                <a:latin typeface="Futura Medium" panose="020B0602020204020303" pitchFamily="34" charset="-79"/>
                <a:cs typeface="Futura Medium" panose="020B0602020204020303" pitchFamily="34" charset="-79"/>
              </a:defRPr>
            </a:lvl3pPr>
            <a:lvl4pPr>
              <a:defRPr sz="2000">
                <a:latin typeface="Futura Medium" panose="020B0602020204020303" pitchFamily="34" charset="-79"/>
                <a:cs typeface="Futura Medium" panose="020B0602020204020303" pitchFamily="34" charset="-79"/>
              </a:defRPr>
            </a:lvl4pPr>
            <a:lvl5pPr>
              <a:defRPr sz="2000">
                <a:latin typeface="Futura Medium" panose="020B0602020204020303" pitchFamily="34" charset="-79"/>
                <a:cs typeface="Futura Medium" panose="020B0602020204020303" pitchFamily="34" charset="-79"/>
              </a:defRPr>
            </a:lvl5pPr>
          </a:lstStyle>
          <a:p>
            <a:pPr lvl="0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232230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Texte + Mé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77A8454-32BC-2342-27D2-AD56ECE858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4704" y="2062809"/>
            <a:ext cx="5256167" cy="39480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fr-FR" dirty="0"/>
          </a:p>
        </p:txBody>
      </p:sp>
      <p:sp>
        <p:nvSpPr>
          <p:cNvPr id="5" name="Titre 10">
            <a:extLst>
              <a:ext uri="{FF2B5EF4-FFF2-40B4-BE49-F238E27FC236}">
                <a16:creationId xmlns:a16="http://schemas.microsoft.com/office/drawing/2014/main" id="{17BD64BB-0DF3-0F4B-040E-30580B2833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741" y="358262"/>
            <a:ext cx="9296184" cy="681477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6" name="Espace réservé du texte 14">
            <a:extLst>
              <a:ext uri="{FF2B5EF4-FFF2-40B4-BE49-F238E27FC236}">
                <a16:creationId xmlns:a16="http://schemas.microsoft.com/office/drawing/2014/main" id="{CE248921-776B-9C0D-8695-19462F5AE5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1277938"/>
            <a:ext cx="6600825" cy="53816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0" i="0">
                <a:latin typeface="Futura Condensed Medium" panose="020B0602020204020303" pitchFamily="34" charset="-79"/>
                <a:cs typeface="Futura Condensed Medium" panose="020B0602020204020303" pitchFamily="34" charset="-79"/>
              </a:defRPr>
            </a:lvl1pPr>
            <a:lvl2pPr>
              <a:defRPr sz="2000">
                <a:latin typeface="Futura Medium" panose="020B0602020204020303" pitchFamily="34" charset="-79"/>
                <a:cs typeface="Futura Medium" panose="020B0602020204020303" pitchFamily="34" charset="-79"/>
              </a:defRPr>
            </a:lvl2pPr>
            <a:lvl3pPr>
              <a:defRPr sz="2000">
                <a:latin typeface="Futura Medium" panose="020B0602020204020303" pitchFamily="34" charset="-79"/>
                <a:cs typeface="Futura Medium" panose="020B0602020204020303" pitchFamily="34" charset="-79"/>
              </a:defRPr>
            </a:lvl3pPr>
            <a:lvl4pPr>
              <a:defRPr sz="2000">
                <a:latin typeface="Futura Medium" panose="020B0602020204020303" pitchFamily="34" charset="-79"/>
                <a:cs typeface="Futura Medium" panose="020B0602020204020303" pitchFamily="34" charset="-79"/>
              </a:defRPr>
            </a:lvl4pPr>
            <a:lvl5pPr>
              <a:defRPr sz="2000">
                <a:latin typeface="Futura Medium" panose="020B0602020204020303" pitchFamily="34" charset="-79"/>
                <a:cs typeface="Futura Medium" panose="020B0602020204020303" pitchFamily="34" charset="-79"/>
              </a:defRPr>
            </a:lvl5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8" name="Espace réservé de l'élément multimédia 7">
            <a:extLst>
              <a:ext uri="{FF2B5EF4-FFF2-40B4-BE49-F238E27FC236}">
                <a16:creationId xmlns:a16="http://schemas.microsoft.com/office/drawing/2014/main" id="{1A812CFB-9710-84FD-CFB2-BAC522F02F0F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>
          <a:xfrm>
            <a:off x="6573375" y="2550042"/>
            <a:ext cx="3751730" cy="2973559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5889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Texte +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90A47034-A0BF-F9E1-743E-4433AB2759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4705" y="2062809"/>
            <a:ext cx="2983614" cy="39480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fr-FR" dirty="0"/>
          </a:p>
        </p:txBody>
      </p:sp>
      <p:sp>
        <p:nvSpPr>
          <p:cNvPr id="4" name="Titre 10">
            <a:extLst>
              <a:ext uri="{FF2B5EF4-FFF2-40B4-BE49-F238E27FC236}">
                <a16:creationId xmlns:a16="http://schemas.microsoft.com/office/drawing/2014/main" id="{AB7D297B-3BE5-F1BC-2366-A754B8659B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741" y="358262"/>
            <a:ext cx="9296184" cy="681477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id="{DFBD6672-5517-84E5-75FA-6DB29AA620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1277938"/>
            <a:ext cx="6600825" cy="53816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0" i="0">
                <a:latin typeface="Futura Condensed Medium" panose="020B0602020204020303" pitchFamily="34" charset="-79"/>
                <a:cs typeface="Futura Condensed Medium" panose="020B0602020204020303" pitchFamily="34" charset="-79"/>
              </a:defRPr>
            </a:lvl1pPr>
            <a:lvl2pPr>
              <a:defRPr sz="2000">
                <a:latin typeface="Futura Medium" panose="020B0602020204020303" pitchFamily="34" charset="-79"/>
                <a:cs typeface="Futura Medium" panose="020B0602020204020303" pitchFamily="34" charset="-79"/>
              </a:defRPr>
            </a:lvl2pPr>
            <a:lvl3pPr>
              <a:defRPr sz="2000">
                <a:latin typeface="Futura Medium" panose="020B0602020204020303" pitchFamily="34" charset="-79"/>
                <a:cs typeface="Futura Medium" panose="020B0602020204020303" pitchFamily="34" charset="-79"/>
              </a:defRPr>
            </a:lvl3pPr>
            <a:lvl4pPr>
              <a:defRPr sz="2000">
                <a:latin typeface="Futura Medium" panose="020B0602020204020303" pitchFamily="34" charset="-79"/>
                <a:cs typeface="Futura Medium" panose="020B0602020204020303" pitchFamily="34" charset="-79"/>
              </a:defRPr>
            </a:lvl4pPr>
            <a:lvl5pPr>
              <a:defRPr sz="2000">
                <a:latin typeface="Futura Medium" panose="020B0602020204020303" pitchFamily="34" charset="-79"/>
                <a:cs typeface="Futura Medium" panose="020B0602020204020303" pitchFamily="34" charset="-79"/>
              </a:defRPr>
            </a:lvl5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8" name="Espace réservé du tableau 7">
            <a:extLst>
              <a:ext uri="{FF2B5EF4-FFF2-40B4-BE49-F238E27FC236}">
                <a16:creationId xmlns:a16="http://schemas.microsoft.com/office/drawing/2014/main" id="{AC1D7308-1080-E035-E9D7-2A7F5CF4C8D8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4078941" y="2392172"/>
            <a:ext cx="6096000" cy="32893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5350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9">
            <a:extLst>
              <a:ext uri="{FF2B5EF4-FFF2-40B4-BE49-F238E27FC236}">
                <a16:creationId xmlns:a16="http://schemas.microsoft.com/office/drawing/2014/main" id="{7F4B2216-5446-0A70-A5FA-FCD572825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728786"/>
            <a:ext cx="5791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de votre présentation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F19F2B6-EED7-0926-6175-52D44E434B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19638" y="3738563"/>
            <a:ext cx="5392737" cy="8334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0" i="0">
                <a:solidFill>
                  <a:srgbClr val="292D78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6A20D2F-FE81-F4FB-DD49-890F147620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19638" y="4813300"/>
            <a:ext cx="5392737" cy="8334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1">
                <a:latin typeface="FUTURA CONDENSED MEDIUM" panose="020B0602020204020303" pitchFamily="34" charset="-79"/>
                <a:cs typeface="FUTURA CONDENSED MEDIUM" panose="020B0602020204020303" pitchFamily="34" charset="-79"/>
              </a:defRPr>
            </a:lvl1pPr>
          </a:lstStyle>
          <a:p>
            <a:pPr lvl="0"/>
            <a:r>
              <a:rPr lang="fr-FR" dirty="0"/>
              <a:t>Prénom – Nom                                                                            Fonction</a:t>
            </a:r>
          </a:p>
        </p:txBody>
      </p:sp>
    </p:spTree>
    <p:extLst>
      <p:ext uri="{BB962C8B-B14F-4D97-AF65-F5344CB8AC3E}">
        <p14:creationId xmlns:p14="http://schemas.microsoft.com/office/powerpoint/2010/main" val="519504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 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BE91CE7-2BCA-6654-D8F7-49B80A2E69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71131" y="2359721"/>
            <a:ext cx="3751730" cy="29735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53ECE14-BB76-CE02-CFAD-02D6AB8276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4704" y="2062809"/>
            <a:ext cx="5256167" cy="39480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A1DCB58-BD44-B4E4-B264-237857B99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D2FEEA92-F9C6-C87E-DC16-5B9CF640F6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1277938"/>
            <a:ext cx="6600825" cy="538162"/>
          </a:xfrm>
        </p:spPr>
        <p:txBody>
          <a:bodyPr>
            <a:noAutofit/>
          </a:bodyPr>
          <a:lstStyle>
            <a:lvl1pPr>
              <a:defRPr sz="2000" b="0" i="0">
                <a:latin typeface="Futura Condensed Medium" panose="020B0602020204020303" pitchFamily="34" charset="-79"/>
                <a:cs typeface="Futura Condensed Medium" panose="020B0602020204020303" pitchFamily="34" charset="-79"/>
              </a:defRPr>
            </a:lvl1pPr>
            <a:lvl2pPr>
              <a:defRPr sz="2000">
                <a:latin typeface="Futura Medium" panose="020B0602020204020303" pitchFamily="34" charset="-79"/>
                <a:cs typeface="Futura Medium" panose="020B0602020204020303" pitchFamily="34" charset="-79"/>
              </a:defRPr>
            </a:lvl2pPr>
            <a:lvl3pPr>
              <a:defRPr sz="2000">
                <a:latin typeface="Futura Medium" panose="020B0602020204020303" pitchFamily="34" charset="-79"/>
                <a:cs typeface="Futura Medium" panose="020B0602020204020303" pitchFamily="34" charset="-79"/>
              </a:defRPr>
            </a:lvl3pPr>
            <a:lvl4pPr>
              <a:defRPr sz="2000">
                <a:latin typeface="Futura Medium" panose="020B0602020204020303" pitchFamily="34" charset="-79"/>
                <a:cs typeface="Futura Medium" panose="020B0602020204020303" pitchFamily="34" charset="-79"/>
              </a:defRPr>
            </a:lvl4pPr>
            <a:lvl5pPr>
              <a:defRPr sz="2000">
                <a:latin typeface="Futura Medium" panose="020B0602020204020303" pitchFamily="34" charset="-79"/>
                <a:cs typeface="Futura Medium" panose="020B0602020204020303" pitchFamily="34" charset="-79"/>
              </a:defRPr>
            </a:lvl5pPr>
          </a:lstStyle>
          <a:p>
            <a:pPr lvl="0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2104940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0">
            <a:extLst>
              <a:ext uri="{FF2B5EF4-FFF2-40B4-BE49-F238E27FC236}">
                <a16:creationId xmlns:a16="http://schemas.microsoft.com/office/drawing/2014/main" id="{826B9050-B33B-AFCD-2FB4-EA39825CE8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741" y="358262"/>
            <a:ext cx="9842472" cy="681477"/>
          </a:xfrm>
        </p:spPr>
        <p:txBody>
          <a:bodyPr/>
          <a:lstStyle>
            <a:lvl1pPr>
              <a:defRPr b="0" i="0">
                <a:latin typeface="Futura Condensed Medium" panose="020B0602020204020303" pitchFamily="34" charset="-79"/>
                <a:cs typeface="Futura Condensed Medium" panose="020B0602020204020303" pitchFamily="34" charset="-79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id="{BC21971D-0F9F-297B-5F77-02FD51CE6C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1277938"/>
            <a:ext cx="6600825" cy="538162"/>
          </a:xfrm>
        </p:spPr>
        <p:txBody>
          <a:bodyPr>
            <a:noAutofit/>
          </a:bodyPr>
          <a:lstStyle>
            <a:lvl1pPr>
              <a:defRPr sz="2000" b="0" i="0">
                <a:latin typeface="Futura Condensed Medium" panose="020B0602020204020303" pitchFamily="34" charset="-79"/>
                <a:cs typeface="Futura Condensed Medium" panose="020B0602020204020303" pitchFamily="34" charset="-79"/>
              </a:defRPr>
            </a:lvl1pPr>
            <a:lvl2pPr>
              <a:defRPr sz="2000">
                <a:latin typeface="Futura Medium" panose="020B0602020204020303" pitchFamily="34" charset="-79"/>
                <a:cs typeface="Futura Medium" panose="020B0602020204020303" pitchFamily="34" charset="-79"/>
              </a:defRPr>
            </a:lvl2pPr>
            <a:lvl3pPr>
              <a:defRPr sz="2000">
                <a:latin typeface="Futura Medium" panose="020B0602020204020303" pitchFamily="34" charset="-79"/>
                <a:cs typeface="Futura Medium" panose="020B0602020204020303" pitchFamily="34" charset="-79"/>
              </a:defRPr>
            </a:lvl3pPr>
            <a:lvl4pPr>
              <a:defRPr sz="2000">
                <a:latin typeface="Futura Medium" panose="020B0602020204020303" pitchFamily="34" charset="-79"/>
                <a:cs typeface="Futura Medium" panose="020B0602020204020303" pitchFamily="34" charset="-79"/>
              </a:defRPr>
            </a:lvl4pPr>
            <a:lvl5pPr>
              <a:defRPr sz="2000">
                <a:latin typeface="Futura Medium" panose="020B0602020204020303" pitchFamily="34" charset="-79"/>
                <a:cs typeface="Futura Medium" panose="020B0602020204020303" pitchFamily="34" charset="-79"/>
              </a:defRPr>
            </a:lvl5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1C256326-1A9F-E408-EA1B-13A86B1C40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4704" y="2062809"/>
            <a:ext cx="9868508" cy="39480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52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0">
            <a:extLst>
              <a:ext uri="{FF2B5EF4-FFF2-40B4-BE49-F238E27FC236}">
                <a16:creationId xmlns:a16="http://schemas.microsoft.com/office/drawing/2014/main" id="{826B9050-B33B-AFCD-2FB4-EA39825CE8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741" y="358262"/>
            <a:ext cx="9842472" cy="68147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Futura Condensed Medium" panose="020B0602020204020303" pitchFamily="34" charset="-79"/>
                <a:cs typeface="Futura Condensed Medium" panose="020B0602020204020303" pitchFamily="34" charset="-79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id="{BC21971D-0F9F-297B-5F77-02FD51CE6C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1277938"/>
            <a:ext cx="6600825" cy="53816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0" i="0">
                <a:latin typeface="Futura Condensed Medium" panose="020B0602020204020303" pitchFamily="34" charset="-79"/>
                <a:cs typeface="Futura Condensed Medium" panose="020B0602020204020303" pitchFamily="34" charset="-79"/>
              </a:defRPr>
            </a:lvl1pPr>
            <a:lvl2pPr>
              <a:defRPr sz="2000">
                <a:latin typeface="Futura Medium" panose="020B0602020204020303" pitchFamily="34" charset="-79"/>
                <a:cs typeface="Futura Medium" panose="020B0602020204020303" pitchFamily="34" charset="-79"/>
              </a:defRPr>
            </a:lvl2pPr>
            <a:lvl3pPr>
              <a:defRPr sz="2000">
                <a:latin typeface="Futura Medium" panose="020B0602020204020303" pitchFamily="34" charset="-79"/>
                <a:cs typeface="Futura Medium" panose="020B0602020204020303" pitchFamily="34" charset="-79"/>
              </a:defRPr>
            </a:lvl3pPr>
            <a:lvl4pPr>
              <a:defRPr sz="2000">
                <a:latin typeface="Futura Medium" panose="020B0602020204020303" pitchFamily="34" charset="-79"/>
                <a:cs typeface="Futura Medium" panose="020B0602020204020303" pitchFamily="34" charset="-79"/>
              </a:defRPr>
            </a:lvl4pPr>
            <a:lvl5pPr>
              <a:defRPr sz="2000">
                <a:latin typeface="Futura Medium" panose="020B0602020204020303" pitchFamily="34" charset="-79"/>
                <a:cs typeface="Futura Medium" panose="020B0602020204020303" pitchFamily="34" charset="-79"/>
              </a:defRPr>
            </a:lvl5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1C256326-1A9F-E408-EA1B-13A86B1C40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4704" y="2062809"/>
            <a:ext cx="9868508" cy="39480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93F4631-13DD-53E6-AE50-CD147A98CF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089" y="1"/>
            <a:ext cx="122221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838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BE91CE7-2BCA-6654-D8F7-49B80A2E69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71131" y="2359721"/>
            <a:ext cx="3751730" cy="29735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53ECE14-BB76-CE02-CFAD-02D6AB8276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4704" y="2062809"/>
            <a:ext cx="5256167" cy="39480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A1DCB58-BD44-B4E4-B264-237857B99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741" y="358262"/>
            <a:ext cx="9296184" cy="681477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D2FEEA92-F9C6-C87E-DC16-5B9CF640F6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1277938"/>
            <a:ext cx="6600825" cy="53816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0" i="0">
                <a:latin typeface="Futura Condensed Medium" panose="020B0602020204020303" pitchFamily="34" charset="-79"/>
                <a:cs typeface="Futura Condensed Medium" panose="020B0602020204020303" pitchFamily="34" charset="-79"/>
              </a:defRPr>
            </a:lvl1pPr>
            <a:lvl2pPr>
              <a:defRPr sz="2000">
                <a:latin typeface="Futura Medium" panose="020B0602020204020303" pitchFamily="34" charset="-79"/>
                <a:cs typeface="Futura Medium" panose="020B0602020204020303" pitchFamily="34" charset="-79"/>
              </a:defRPr>
            </a:lvl2pPr>
            <a:lvl3pPr>
              <a:defRPr sz="2000">
                <a:latin typeface="Futura Medium" panose="020B0602020204020303" pitchFamily="34" charset="-79"/>
                <a:cs typeface="Futura Medium" panose="020B0602020204020303" pitchFamily="34" charset="-79"/>
              </a:defRPr>
            </a:lvl3pPr>
            <a:lvl4pPr>
              <a:defRPr sz="2000">
                <a:latin typeface="Futura Medium" panose="020B0602020204020303" pitchFamily="34" charset="-79"/>
                <a:cs typeface="Futura Medium" panose="020B0602020204020303" pitchFamily="34" charset="-79"/>
              </a:defRPr>
            </a:lvl4pPr>
            <a:lvl5pPr>
              <a:defRPr sz="2000">
                <a:latin typeface="Futura Medium" panose="020B0602020204020303" pitchFamily="34" charset="-79"/>
                <a:cs typeface="Futura Medium" panose="020B0602020204020303" pitchFamily="34" charset="-79"/>
              </a:defRPr>
            </a:lvl5pPr>
          </a:lstStyle>
          <a:p>
            <a:pPr lvl="0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23223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Texte + Mé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77A8454-32BC-2342-27D2-AD56ECE858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4704" y="2062809"/>
            <a:ext cx="5256167" cy="39480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fr-FR" dirty="0"/>
          </a:p>
        </p:txBody>
      </p:sp>
      <p:sp>
        <p:nvSpPr>
          <p:cNvPr id="5" name="Titre 10">
            <a:extLst>
              <a:ext uri="{FF2B5EF4-FFF2-40B4-BE49-F238E27FC236}">
                <a16:creationId xmlns:a16="http://schemas.microsoft.com/office/drawing/2014/main" id="{17BD64BB-0DF3-0F4B-040E-30580B2833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741" y="358262"/>
            <a:ext cx="9296184" cy="681477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6" name="Espace réservé du texte 14">
            <a:extLst>
              <a:ext uri="{FF2B5EF4-FFF2-40B4-BE49-F238E27FC236}">
                <a16:creationId xmlns:a16="http://schemas.microsoft.com/office/drawing/2014/main" id="{CE248921-776B-9C0D-8695-19462F5AE5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1277938"/>
            <a:ext cx="6600825" cy="53816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0" i="0">
                <a:latin typeface="Futura Condensed Medium" panose="020B0602020204020303" pitchFamily="34" charset="-79"/>
                <a:cs typeface="Futura Condensed Medium" panose="020B0602020204020303" pitchFamily="34" charset="-79"/>
              </a:defRPr>
            </a:lvl1pPr>
            <a:lvl2pPr>
              <a:defRPr sz="2000">
                <a:latin typeface="Futura Medium" panose="020B0602020204020303" pitchFamily="34" charset="-79"/>
                <a:cs typeface="Futura Medium" panose="020B0602020204020303" pitchFamily="34" charset="-79"/>
              </a:defRPr>
            </a:lvl2pPr>
            <a:lvl3pPr>
              <a:defRPr sz="2000">
                <a:latin typeface="Futura Medium" panose="020B0602020204020303" pitchFamily="34" charset="-79"/>
                <a:cs typeface="Futura Medium" panose="020B0602020204020303" pitchFamily="34" charset="-79"/>
              </a:defRPr>
            </a:lvl3pPr>
            <a:lvl4pPr>
              <a:defRPr sz="2000">
                <a:latin typeface="Futura Medium" panose="020B0602020204020303" pitchFamily="34" charset="-79"/>
                <a:cs typeface="Futura Medium" panose="020B0602020204020303" pitchFamily="34" charset="-79"/>
              </a:defRPr>
            </a:lvl4pPr>
            <a:lvl5pPr>
              <a:defRPr sz="2000">
                <a:latin typeface="Futura Medium" panose="020B0602020204020303" pitchFamily="34" charset="-79"/>
                <a:cs typeface="Futura Medium" panose="020B0602020204020303" pitchFamily="34" charset="-79"/>
              </a:defRPr>
            </a:lvl5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8" name="Espace réservé de l'élément multimédia 7">
            <a:extLst>
              <a:ext uri="{FF2B5EF4-FFF2-40B4-BE49-F238E27FC236}">
                <a16:creationId xmlns:a16="http://schemas.microsoft.com/office/drawing/2014/main" id="{1A812CFB-9710-84FD-CFB2-BAC522F02F0F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>
          <a:xfrm>
            <a:off x="6573375" y="2550042"/>
            <a:ext cx="3751730" cy="2973559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5889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Texte +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90A47034-A0BF-F9E1-743E-4433AB2759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4705" y="2062809"/>
            <a:ext cx="2983614" cy="39480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fr-FR" dirty="0"/>
          </a:p>
        </p:txBody>
      </p:sp>
      <p:sp>
        <p:nvSpPr>
          <p:cNvPr id="4" name="Titre 10">
            <a:extLst>
              <a:ext uri="{FF2B5EF4-FFF2-40B4-BE49-F238E27FC236}">
                <a16:creationId xmlns:a16="http://schemas.microsoft.com/office/drawing/2014/main" id="{AB7D297B-3BE5-F1BC-2366-A754B8659B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741" y="358262"/>
            <a:ext cx="9296184" cy="681477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id="{DFBD6672-5517-84E5-75FA-6DB29AA620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1277938"/>
            <a:ext cx="6600825" cy="53816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0" i="0">
                <a:latin typeface="Futura Condensed Medium" panose="020B0602020204020303" pitchFamily="34" charset="-79"/>
                <a:cs typeface="Futura Condensed Medium" panose="020B0602020204020303" pitchFamily="34" charset="-79"/>
              </a:defRPr>
            </a:lvl1pPr>
            <a:lvl2pPr>
              <a:defRPr sz="2000">
                <a:latin typeface="Futura Medium" panose="020B0602020204020303" pitchFamily="34" charset="-79"/>
                <a:cs typeface="Futura Medium" panose="020B0602020204020303" pitchFamily="34" charset="-79"/>
              </a:defRPr>
            </a:lvl2pPr>
            <a:lvl3pPr>
              <a:defRPr sz="2000">
                <a:latin typeface="Futura Medium" panose="020B0602020204020303" pitchFamily="34" charset="-79"/>
                <a:cs typeface="Futura Medium" panose="020B0602020204020303" pitchFamily="34" charset="-79"/>
              </a:defRPr>
            </a:lvl3pPr>
            <a:lvl4pPr>
              <a:defRPr sz="2000">
                <a:latin typeface="Futura Medium" panose="020B0602020204020303" pitchFamily="34" charset="-79"/>
                <a:cs typeface="Futura Medium" panose="020B0602020204020303" pitchFamily="34" charset="-79"/>
              </a:defRPr>
            </a:lvl4pPr>
            <a:lvl5pPr>
              <a:defRPr sz="2000">
                <a:latin typeface="Futura Medium" panose="020B0602020204020303" pitchFamily="34" charset="-79"/>
                <a:cs typeface="Futura Medium" panose="020B0602020204020303" pitchFamily="34" charset="-79"/>
              </a:defRPr>
            </a:lvl5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8" name="Espace réservé du tableau 7">
            <a:extLst>
              <a:ext uri="{FF2B5EF4-FFF2-40B4-BE49-F238E27FC236}">
                <a16:creationId xmlns:a16="http://schemas.microsoft.com/office/drawing/2014/main" id="{AC1D7308-1080-E035-E9D7-2A7F5CF4C8D8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4078941" y="2392172"/>
            <a:ext cx="6096000" cy="32893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5350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9">
            <a:extLst>
              <a:ext uri="{FF2B5EF4-FFF2-40B4-BE49-F238E27FC236}">
                <a16:creationId xmlns:a16="http://schemas.microsoft.com/office/drawing/2014/main" id="{7F4B2216-5446-0A70-A5FA-FCD572825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728786"/>
            <a:ext cx="5791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de votre présentation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F19F2B6-EED7-0926-6175-52D44E434B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19638" y="3738563"/>
            <a:ext cx="5392737" cy="8334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0" i="0">
                <a:solidFill>
                  <a:srgbClr val="292D78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6A20D2F-FE81-F4FB-DD49-890F147620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19638" y="4813300"/>
            <a:ext cx="5392737" cy="8334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1">
                <a:latin typeface="FUTURA CONDENSED MEDIUM" panose="020B0602020204020303" pitchFamily="34" charset="-79"/>
                <a:cs typeface="FUTURA CONDENSED MEDIUM" panose="020B0602020204020303" pitchFamily="34" charset="-79"/>
              </a:defRPr>
            </a:lvl1pPr>
          </a:lstStyle>
          <a:p>
            <a:pPr lvl="0"/>
            <a:r>
              <a:rPr lang="fr-FR" dirty="0"/>
              <a:t>Prénom – Nom                                                                            Fonction</a:t>
            </a:r>
          </a:p>
        </p:txBody>
      </p:sp>
    </p:spTree>
    <p:extLst>
      <p:ext uri="{BB962C8B-B14F-4D97-AF65-F5344CB8AC3E}">
        <p14:creationId xmlns:p14="http://schemas.microsoft.com/office/powerpoint/2010/main" val="519504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0">
            <a:extLst>
              <a:ext uri="{FF2B5EF4-FFF2-40B4-BE49-F238E27FC236}">
                <a16:creationId xmlns:a16="http://schemas.microsoft.com/office/drawing/2014/main" id="{826B9050-B33B-AFCD-2FB4-EA39825CE8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741" y="358262"/>
            <a:ext cx="9842472" cy="68147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Futura Condensed Medium" panose="020B0602020204020303" pitchFamily="34" charset="-79"/>
                <a:cs typeface="Futura Condensed Medium" panose="020B0602020204020303" pitchFamily="34" charset="-79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id="{BC21971D-0F9F-297B-5F77-02FD51CE6C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1277938"/>
            <a:ext cx="6600825" cy="53816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0" i="0">
                <a:latin typeface="Futura Condensed Medium" panose="020B0602020204020303" pitchFamily="34" charset="-79"/>
                <a:cs typeface="Futura Condensed Medium" panose="020B0602020204020303" pitchFamily="34" charset="-79"/>
              </a:defRPr>
            </a:lvl1pPr>
            <a:lvl2pPr>
              <a:defRPr sz="2000">
                <a:latin typeface="Futura Medium" panose="020B0602020204020303" pitchFamily="34" charset="-79"/>
                <a:cs typeface="Futura Medium" panose="020B0602020204020303" pitchFamily="34" charset="-79"/>
              </a:defRPr>
            </a:lvl2pPr>
            <a:lvl3pPr>
              <a:defRPr sz="2000">
                <a:latin typeface="Futura Medium" panose="020B0602020204020303" pitchFamily="34" charset="-79"/>
                <a:cs typeface="Futura Medium" panose="020B0602020204020303" pitchFamily="34" charset="-79"/>
              </a:defRPr>
            </a:lvl3pPr>
            <a:lvl4pPr>
              <a:defRPr sz="2000">
                <a:latin typeface="Futura Medium" panose="020B0602020204020303" pitchFamily="34" charset="-79"/>
                <a:cs typeface="Futura Medium" panose="020B0602020204020303" pitchFamily="34" charset="-79"/>
              </a:defRPr>
            </a:lvl4pPr>
            <a:lvl5pPr>
              <a:defRPr sz="2000">
                <a:latin typeface="Futura Medium" panose="020B0602020204020303" pitchFamily="34" charset="-79"/>
                <a:cs typeface="Futura Medium" panose="020B0602020204020303" pitchFamily="34" charset="-79"/>
              </a:defRPr>
            </a:lvl5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1C256326-1A9F-E408-EA1B-13A86B1C40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4704" y="2062809"/>
            <a:ext cx="9868508" cy="39480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93F4631-13DD-53E6-AE50-CD147A98CF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089" y="1"/>
            <a:ext cx="122221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838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7A743DB-7834-3E6A-CCDF-2AB4139C4C7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Espace réservé du titre 9">
            <a:extLst>
              <a:ext uri="{FF2B5EF4-FFF2-40B4-BE49-F238E27FC236}">
                <a16:creationId xmlns:a16="http://schemas.microsoft.com/office/drawing/2014/main" id="{A9A9B090-DF4E-B3BE-9E69-6B5035DC5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728786"/>
            <a:ext cx="5791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de votre présentation</a:t>
            </a:r>
          </a:p>
        </p:txBody>
      </p:sp>
    </p:spTree>
    <p:extLst>
      <p:ext uri="{BB962C8B-B14F-4D97-AF65-F5344CB8AC3E}">
        <p14:creationId xmlns:p14="http://schemas.microsoft.com/office/powerpoint/2010/main" val="204793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A11E24"/>
          </a:solidFill>
          <a:latin typeface="Futura Condensed Medium" panose="020B0602020204020303" pitchFamily="34" charset="-79"/>
          <a:ea typeface="+mj-ea"/>
          <a:cs typeface="Futura Condensed Medium" panose="020B06020202040203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0E85203-5504-3229-8398-E2836549CCE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15089" y="1"/>
            <a:ext cx="122221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98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rgbClr val="A11E24"/>
          </a:solidFill>
          <a:latin typeface="Futura Condensed Medium" panose="020B0602020204020303" pitchFamily="34" charset="-79"/>
          <a:ea typeface="+mj-ea"/>
          <a:cs typeface="Futura Condensed Medium" panose="020B0602020204020303" pitchFamily="34" charset="-79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0" i="0" kern="1200">
          <a:solidFill>
            <a:srgbClr val="292D78"/>
          </a:solidFill>
          <a:latin typeface="Futura Condensed Medium" panose="020B0602020204020303" pitchFamily="34" charset="-79"/>
          <a:ea typeface="+mn-ea"/>
          <a:cs typeface="Futura Condensed Medium" panose="020B0602020204020303" pitchFamily="34" charset="-79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0E85203-5504-3229-8398-E2836549CCE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15089" y="1"/>
            <a:ext cx="122221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98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rgbClr val="A11E24"/>
          </a:solidFill>
          <a:latin typeface="Futura Condensed Medium" panose="020B0602020204020303" pitchFamily="34" charset="-79"/>
          <a:ea typeface="+mj-ea"/>
          <a:cs typeface="Futura Condensed Medium" panose="020B0602020204020303" pitchFamily="34" charset="-79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0" i="0" kern="1200">
          <a:solidFill>
            <a:srgbClr val="292D78"/>
          </a:solidFill>
          <a:latin typeface="Futura Condensed Medium" panose="020B0602020204020303" pitchFamily="34" charset="-79"/>
          <a:ea typeface="+mn-ea"/>
          <a:cs typeface="Futura Condensed Medium" panose="020B0602020204020303" pitchFamily="34" charset="-79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6.png"/><Relationship Id="rId5" Type="http://schemas.openxmlformats.org/officeDocument/2006/relationships/diagramData" Target="../diagrams/data1.xml"/><Relationship Id="rId10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diagramQuickStyle" Target="../diagrams/quickStyle3.xml"/><Relationship Id="rId18" Type="http://schemas.openxmlformats.org/officeDocument/2006/relationships/diagramQuickStyle" Target="../diagrams/quickStyle4.xml"/><Relationship Id="rId26" Type="http://schemas.openxmlformats.org/officeDocument/2006/relationships/image" Target="../media/image9.png"/><Relationship Id="rId3" Type="http://schemas.openxmlformats.org/officeDocument/2006/relationships/diagramData" Target="../diagrams/data2.xml"/><Relationship Id="rId21" Type="http://schemas.openxmlformats.org/officeDocument/2006/relationships/diagramData" Target="../diagrams/data5.xml"/><Relationship Id="rId7" Type="http://schemas.microsoft.com/office/2007/relationships/diagramDrawing" Target="../diagrams/drawing2.xml"/><Relationship Id="rId12" Type="http://schemas.openxmlformats.org/officeDocument/2006/relationships/diagramLayout" Target="../diagrams/layout3.xml"/><Relationship Id="rId17" Type="http://schemas.openxmlformats.org/officeDocument/2006/relationships/diagramLayout" Target="../diagrams/layout4.xml"/><Relationship Id="rId25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6" Type="http://schemas.openxmlformats.org/officeDocument/2006/relationships/diagramData" Target="../diagrams/data4.xml"/><Relationship Id="rId20" Type="http://schemas.microsoft.com/office/2007/relationships/diagramDrawing" Target="../diagrams/drawing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11" Type="http://schemas.openxmlformats.org/officeDocument/2006/relationships/diagramData" Target="../diagrams/data3.xml"/><Relationship Id="rId24" Type="http://schemas.openxmlformats.org/officeDocument/2006/relationships/diagramColors" Target="../diagrams/colors5.xml"/><Relationship Id="rId5" Type="http://schemas.openxmlformats.org/officeDocument/2006/relationships/diagramQuickStyle" Target="../diagrams/quickStyle2.xml"/><Relationship Id="rId15" Type="http://schemas.microsoft.com/office/2007/relationships/diagramDrawing" Target="../diagrams/drawing3.xml"/><Relationship Id="rId23" Type="http://schemas.openxmlformats.org/officeDocument/2006/relationships/diagramQuickStyle" Target="../diagrams/quickStyle5.xml"/><Relationship Id="rId10" Type="http://schemas.openxmlformats.org/officeDocument/2006/relationships/image" Target="../media/image8.png"/><Relationship Id="rId19" Type="http://schemas.openxmlformats.org/officeDocument/2006/relationships/diagramColors" Target="../diagrams/colors4.xml"/><Relationship Id="rId4" Type="http://schemas.openxmlformats.org/officeDocument/2006/relationships/diagramLayout" Target="../diagrams/layout2.xml"/><Relationship Id="rId9" Type="http://schemas.microsoft.com/office/2007/relationships/hdphoto" Target="../media/hdphoto2.wdp"/><Relationship Id="rId14" Type="http://schemas.openxmlformats.org/officeDocument/2006/relationships/diagramColors" Target="../diagrams/colors3.xml"/><Relationship Id="rId22" Type="http://schemas.openxmlformats.org/officeDocument/2006/relationships/diagramLayout" Target="../diagrams/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image" Target="../media/image11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10.png"/><Relationship Id="rId12" Type="http://schemas.microsoft.com/office/2007/relationships/diagramDrawing" Target="../diagrams/drawing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11" Type="http://schemas.openxmlformats.org/officeDocument/2006/relationships/diagramColors" Target="../diagrams/colors7.xml"/><Relationship Id="rId5" Type="http://schemas.openxmlformats.org/officeDocument/2006/relationships/diagramColors" Target="../diagrams/colors6.xml"/><Relationship Id="rId10" Type="http://schemas.openxmlformats.org/officeDocument/2006/relationships/diagramQuickStyle" Target="../diagrams/quickStyle7.xml"/><Relationship Id="rId4" Type="http://schemas.openxmlformats.org/officeDocument/2006/relationships/diagramQuickStyle" Target="../diagrams/quickStyle6.xml"/><Relationship Id="rId9" Type="http://schemas.openxmlformats.org/officeDocument/2006/relationships/diagramLayout" Target="../diagrams/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1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56BAE5-2880-96AC-0ED0-19C36BC1B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1" y="1728786"/>
            <a:ext cx="6084276" cy="1325563"/>
          </a:xfrm>
        </p:spPr>
        <p:txBody>
          <a:bodyPr>
            <a:normAutofit/>
          </a:bodyPr>
          <a:lstStyle/>
          <a:p>
            <a:r>
              <a:rPr lang="fr-FR" dirty="0"/>
              <a:t>Jeunes</a:t>
            </a:r>
            <a:br>
              <a:rPr lang="fr-FR" dirty="0"/>
            </a:br>
            <a:r>
              <a:rPr lang="fr-FR" dirty="0"/>
              <a:t>Perspectives 2024</a:t>
            </a:r>
            <a:endParaRPr lang="fr-FR" sz="2000" dirty="0"/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BF03CB46-1CD9-69D2-D785-7364BB297E4C}"/>
              </a:ext>
            </a:extLst>
          </p:cNvPr>
          <p:cNvSpPr txBox="1">
            <a:spLocks/>
          </p:cNvSpPr>
          <p:nvPr/>
        </p:nvSpPr>
        <p:spPr>
          <a:xfrm>
            <a:off x="4872039" y="3890963"/>
            <a:ext cx="5389562" cy="83343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i="0" kern="1200">
                <a:solidFill>
                  <a:srgbClr val="292D78"/>
                </a:solidFill>
                <a:latin typeface="Futura Condensed Medium" panose="020B0602020204020303" pitchFamily="34" charset="-79"/>
                <a:ea typeface="+mn-ea"/>
                <a:cs typeface="Futura Condensed Medium" panose="020B0602020204020303" pitchFamily="34" charset="-79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292D78"/>
                </a:solidFill>
                <a:effectLst/>
                <a:uLnTx/>
                <a:uFillTx/>
                <a:latin typeface="Futura Condensed Medium" panose="020B0602020204020303" pitchFamily="34" charset="-79"/>
                <a:ea typeface="+mn-ea"/>
                <a:cs typeface="Futura Condensed Medium" panose="020B0602020204020303" pitchFamily="34" charset="-79"/>
              </a:rPr>
              <a:t>Christophe Dufour </a:t>
            </a:r>
            <a:b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292D78"/>
                </a:solidFill>
                <a:effectLst/>
                <a:uLnTx/>
                <a:uFillTx/>
                <a:latin typeface="Futura Condensed Medium" panose="020B0602020204020303" pitchFamily="34" charset="-79"/>
                <a:ea typeface="+mn-ea"/>
                <a:cs typeface="Futura Condensed Medium" panose="020B0602020204020303" pitchFamily="34" charset="-79"/>
              </a:rPr>
            </a:b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292D78"/>
                </a:solidFill>
                <a:effectLst/>
                <a:uLnTx/>
                <a:uFillTx/>
                <a:latin typeface="Futura Condensed Medium" panose="020B0602020204020303" pitchFamily="34" charset="-79"/>
                <a:ea typeface="+mn-ea"/>
                <a:cs typeface="Futura Condensed Medium" panose="020B0602020204020303" pitchFamily="34" charset="-79"/>
              </a:rPr>
              <a:t>et Pascal Landais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292D78"/>
                </a:solidFill>
                <a:effectLst/>
                <a:uLnTx/>
                <a:uFillTx/>
                <a:latin typeface="Futura Condensed Medium" panose="020B0602020204020303" pitchFamily="34" charset="-79"/>
                <a:ea typeface="+mn-ea"/>
                <a:cs typeface="Futura Condensed Medium" panose="020B0602020204020303" pitchFamily="34" charset="-79"/>
              </a:rPr>
              <a:t>Co-présidents de la commission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7BF2A707-AC7A-D09D-AF02-5FB73307A9D6}"/>
              </a:ext>
            </a:extLst>
          </p:cNvPr>
          <p:cNvSpPr txBox="1">
            <a:spLocks/>
          </p:cNvSpPr>
          <p:nvPr/>
        </p:nvSpPr>
        <p:spPr>
          <a:xfrm>
            <a:off x="4475292" y="5908454"/>
            <a:ext cx="3241416" cy="83343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1" kern="1200">
                <a:solidFill>
                  <a:schemeClr val="tx1"/>
                </a:solidFill>
                <a:latin typeface="FUTURA CONDENSED MEDIUM" panose="020B0602020204020303" pitchFamily="34" charset="-79"/>
                <a:ea typeface="+mn-ea"/>
                <a:cs typeface="FUTURA CONDENSED MEDIUM" panose="020B0602020204020303" pitchFamily="34" charset="-79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Condensed Medium" panose="020B0602020204020303" pitchFamily="34" charset="-79"/>
                <a:ea typeface="+mn-ea"/>
                <a:cs typeface="Futura Condensed Medium" panose="020B0602020204020303" pitchFamily="34" charset="-79"/>
              </a:rPr>
              <a:t>Assemblée générale de Troyes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Condensed Medium" panose="020B0602020204020303" pitchFamily="34" charset="-79"/>
                <a:ea typeface="+mn-ea"/>
                <a:cs typeface="Futura Condensed Medium" panose="020B0602020204020303" pitchFamily="34" charset="-79"/>
              </a:rPr>
              <a:t>9 et 10 décembre 2023</a:t>
            </a:r>
            <a:endParaRPr kumimoji="0" lang="fr-FR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UTURA CONDENSED MEDIUM" panose="020B0602020204020303" pitchFamily="34" charset="-79"/>
              <a:ea typeface="+mn-ea"/>
              <a:cs typeface="FUTURA CONDENSED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24885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500CBEC-1F9E-FDB7-72E0-D3434475F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86" b="96739" l="2068" r="96805">
                        <a14:foregroundMark x1="54699" y1="4167" x2="54699" y2="4167"/>
                        <a14:foregroundMark x1="56203" y1="3986" x2="56203" y2="3986"/>
                        <a14:foregroundMark x1="94361" y1="25543" x2="94361" y2="25543"/>
                        <a14:foregroundMark x1="97180" y1="78623" x2="97180" y2="78623"/>
                        <a14:foregroundMark x1="97556" y1="24275" x2="97556" y2="24275"/>
                        <a14:foregroundMark x1="6767" y1="28080" x2="6767" y2="28080"/>
                        <a14:foregroundMark x1="2068" y1="28804" x2="2068" y2="28804"/>
                        <a14:foregroundMark x1="31203" y1="91848" x2="31203" y2="91848"/>
                        <a14:foregroundMark x1="56579" y1="96739" x2="56579" y2="967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22048" y="66780"/>
            <a:ext cx="5152110" cy="5345799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777B9FC8-4D0C-F163-E1A7-8F25444F6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259" y="173085"/>
            <a:ext cx="9842472" cy="681477"/>
          </a:xfrm>
        </p:spPr>
        <p:txBody>
          <a:bodyPr/>
          <a:lstStyle/>
          <a:p>
            <a:r>
              <a:rPr lang="fr-FR" sz="2800" dirty="0"/>
              <a:t>La carte « climatique » des Écoles française de vélo</a:t>
            </a:r>
          </a:p>
        </p:txBody>
      </p:sp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D7D19050-0CC6-4D51-115E-05F25C9F342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fr-FR" dirty="0"/>
              <a:t>Rien n’est inéluctable… des exemples à suivre !</a:t>
            </a:r>
            <a:br>
              <a:rPr lang="fr-FR" dirty="0"/>
            </a:br>
            <a:endParaRPr lang="fr-FR" dirty="0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B426BF54-CF3B-007E-989D-3B9950A099D0}"/>
              </a:ext>
            </a:extLst>
          </p:cNvPr>
          <p:cNvGrpSpPr/>
          <p:nvPr/>
        </p:nvGrpSpPr>
        <p:grpSpPr>
          <a:xfrm>
            <a:off x="6952691" y="5371793"/>
            <a:ext cx="3049425" cy="728096"/>
            <a:chOff x="7176304" y="20207"/>
            <a:chExt cx="3049425" cy="728096"/>
          </a:xfrm>
        </p:grpSpPr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900603A0-F5E0-B905-9A3C-8E1AE27B422D}"/>
                </a:ext>
              </a:extLst>
            </p:cNvPr>
            <p:cNvSpPr txBox="1"/>
            <p:nvPr/>
          </p:nvSpPr>
          <p:spPr>
            <a:xfrm>
              <a:off x="7176304" y="20207"/>
              <a:ext cx="30494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92D78"/>
                  </a:solidFill>
                  <a:effectLst/>
                  <a:uLnTx/>
                  <a:uFillTx/>
                  <a:latin typeface="Futura Medium" panose="020B0602020204020303" pitchFamily="34" charset="-79"/>
                  <a:ea typeface="+mn-ea"/>
                  <a:cs typeface="Futura Medium" panose="020B0602020204020303" pitchFamily="34" charset="-79"/>
                </a:rPr>
                <a:t>ratio jeunes en EFV / licenciés </a:t>
              </a:r>
            </a:p>
          </p:txBody>
        </p:sp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835D836F-240B-854F-C139-3C24E91BA4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66204" y="293639"/>
              <a:ext cx="1088430" cy="166287"/>
            </a:xfrm>
            <a:prstGeom prst="rect">
              <a:avLst/>
            </a:prstGeom>
          </p:spPr>
        </p:pic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B43A34A5-6AF8-F8FF-76A8-A4F8D32147BE}"/>
                </a:ext>
              </a:extLst>
            </p:cNvPr>
            <p:cNvSpPr txBox="1"/>
            <p:nvPr/>
          </p:nvSpPr>
          <p:spPr>
            <a:xfrm>
              <a:off x="7620166" y="409749"/>
              <a:ext cx="16820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92D78"/>
                  </a:solidFill>
                  <a:effectLst/>
                  <a:uLnTx/>
                  <a:uFillTx/>
                  <a:latin typeface="Futura Medium" panose="020B0602020204020303" pitchFamily="34" charset="-79"/>
                  <a:ea typeface="+mn-ea"/>
                  <a:cs typeface="Futura Medium" panose="020B0602020204020303" pitchFamily="34" charset="-79"/>
                </a:rPr>
                <a:t>0%   17%  35%</a:t>
              </a:r>
            </a:p>
          </p:txBody>
        </p:sp>
      </p:grpSp>
      <p:graphicFrame>
        <p:nvGraphicFramePr>
          <p:cNvPr id="35" name="Diagramme 34">
            <a:extLst>
              <a:ext uri="{FF2B5EF4-FFF2-40B4-BE49-F238E27FC236}">
                <a16:creationId xmlns:a16="http://schemas.microsoft.com/office/drawing/2014/main" id="{998CB6D9-B980-8E6A-256E-6EF840047E55}"/>
              </a:ext>
            </a:extLst>
          </p:cNvPr>
          <p:cNvGraphicFramePr/>
          <p:nvPr/>
        </p:nvGraphicFramePr>
        <p:xfrm>
          <a:off x="267259" y="1597517"/>
          <a:ext cx="5152110" cy="768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26" name="Picture 2" descr="Bouton De Service Internet SAV Service Après-vente Rouge Clip Art Libres De  Droits, Svg, Vecteurs Et Illustration. Image 21635088">
            <a:extLst>
              <a:ext uri="{FF2B5EF4-FFF2-40B4-BE49-F238E27FC236}">
                <a16:creationId xmlns:a16="http://schemas.microsoft.com/office/drawing/2014/main" id="{236DF6BA-5B6E-F280-4216-CAD5D4DE4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553" y="5636356"/>
            <a:ext cx="486000" cy="4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8EEC31F-B534-2580-DCF9-CEC18713A7A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4704" y="2640932"/>
            <a:ext cx="4432164" cy="312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540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40FF2BC4-B134-EAD1-2D28-5231E66F268D}"/>
              </a:ext>
            </a:extLst>
          </p:cNvPr>
          <p:cNvGraphicFramePr/>
          <p:nvPr/>
        </p:nvGraphicFramePr>
        <p:xfrm>
          <a:off x="6755947" y="2998065"/>
          <a:ext cx="3727938" cy="2541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3d Blanc Les Gens Croissance Des Ventes, Isolé Sur Fond Blanc, Image 3d  Banque D'Images et Photos Libres De Droits. Image 15613973">
            <a:extLst>
              <a:ext uri="{FF2B5EF4-FFF2-40B4-BE49-F238E27FC236}">
                <a16:creationId xmlns:a16="http://schemas.microsoft.com/office/drawing/2014/main" id="{5DFC619C-F6D0-A73D-CB47-098779724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78" b="89778" l="3556" r="90667">
                        <a14:foregroundMark x1="76444" y1="64444" x2="76444" y2="64444"/>
                        <a14:foregroundMark x1="75556" y1="71111" x2="75556" y2="71111"/>
                        <a14:foregroundMark x1="82222" y1="77333" x2="82222" y2="77333"/>
                        <a14:foregroundMark x1="86667" y1="80889" x2="86667" y2="80889"/>
                        <a14:foregroundMark x1="87556" y1="86667" x2="87556" y2="86667"/>
                        <a14:foregroundMark x1="84889" y1="86667" x2="84889" y2="86667"/>
                        <a14:foregroundMark x1="90667" y1="84000" x2="90667" y2="84000"/>
                        <a14:foregroundMark x1="3556" y1="72000" x2="3556" y2="72000"/>
                        <a14:foregroundMark x1="8444" y1="77778" x2="8444" y2="7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532" y="3251173"/>
            <a:ext cx="1285406" cy="128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32F4EB5E-9638-E22E-EE5C-83D489B86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Constat et démarche à lancer au sein des clubs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A11739A-F485-1A30-7846-46701CF9541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55947" y="750470"/>
            <a:ext cx="3239637" cy="2247595"/>
          </a:xfrm>
          <a:prstGeom prst="rect">
            <a:avLst/>
          </a:prstGeom>
        </p:spPr>
      </p:pic>
      <p:graphicFrame>
        <p:nvGraphicFramePr>
          <p:cNvPr id="11" name="Diagramme 10">
            <a:extLst>
              <a:ext uri="{FF2B5EF4-FFF2-40B4-BE49-F238E27FC236}">
                <a16:creationId xmlns:a16="http://schemas.microsoft.com/office/drawing/2014/main" id="{28B0F313-EBFC-3AEA-AF09-2325D0AB019B}"/>
              </a:ext>
            </a:extLst>
          </p:cNvPr>
          <p:cNvGraphicFramePr/>
          <p:nvPr/>
        </p:nvGraphicFramePr>
        <p:xfrm>
          <a:off x="390741" y="1811795"/>
          <a:ext cx="6317705" cy="768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16" name="Diagramme 15">
            <a:extLst>
              <a:ext uri="{FF2B5EF4-FFF2-40B4-BE49-F238E27FC236}">
                <a16:creationId xmlns:a16="http://schemas.microsoft.com/office/drawing/2014/main" id="{8131FA05-543E-8735-6F87-8F76B22A8372}"/>
              </a:ext>
            </a:extLst>
          </p:cNvPr>
          <p:cNvGraphicFramePr/>
          <p:nvPr/>
        </p:nvGraphicFramePr>
        <p:xfrm>
          <a:off x="390740" y="3509766"/>
          <a:ext cx="6317705" cy="768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graphicFrame>
        <p:nvGraphicFramePr>
          <p:cNvPr id="20" name="Diagramme 19">
            <a:extLst>
              <a:ext uri="{FF2B5EF4-FFF2-40B4-BE49-F238E27FC236}">
                <a16:creationId xmlns:a16="http://schemas.microsoft.com/office/drawing/2014/main" id="{0F760977-6E93-2790-6184-22E815FCF904}"/>
              </a:ext>
            </a:extLst>
          </p:cNvPr>
          <p:cNvGraphicFramePr/>
          <p:nvPr/>
        </p:nvGraphicFramePr>
        <p:xfrm>
          <a:off x="390740" y="4694684"/>
          <a:ext cx="6059542" cy="112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D9F9E07A-FAC8-3F79-65FA-684B056C6586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233214" y="1669547"/>
            <a:ext cx="1827054" cy="280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145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B3D588-3624-2E29-9202-71241C048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Nos épreuves nationales avec classement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E200ED3-9E7C-CBFF-BB6A-E70910C28D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5EAB495E-8521-0292-399B-A7A6561C28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6568" y="4877277"/>
            <a:ext cx="9868508" cy="983593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rgbClr val="00B050"/>
                </a:solidFill>
              </a:rPr>
              <a:t>Améliorer la visibilité de nos épreuves jeunes auprès du grand public.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200" dirty="0"/>
              <a:t>Faire connaitre la maxi verte à nos jeunes et leurs encadrants.</a:t>
            </a:r>
          </a:p>
        </p:txBody>
      </p:sp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6E619664-0146-A23A-4332-83D98ADE150D}"/>
              </a:ext>
            </a:extLst>
          </p:cNvPr>
          <p:cNvGraphicFramePr/>
          <p:nvPr/>
        </p:nvGraphicFramePr>
        <p:xfrm>
          <a:off x="3897086" y="1328057"/>
          <a:ext cx="3150483" cy="3195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295AB79E-5920-F001-8EDB-431791DF3A77}"/>
              </a:ext>
            </a:extLst>
          </p:cNvPr>
          <p:cNvSpPr/>
          <p:nvPr/>
        </p:nvSpPr>
        <p:spPr>
          <a:xfrm>
            <a:off x="7603451" y="172836"/>
            <a:ext cx="1263903" cy="934278"/>
          </a:xfrm>
          <a:prstGeom prst="roundRect">
            <a:avLst/>
          </a:prstGeom>
          <a:blipFill rotWithShape="1">
            <a:blip r:embed="rId7"/>
            <a:srcRect/>
            <a:stretch>
              <a:fillRect t="-7000" b="-7000"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6FE25C63-652B-490F-E6E2-C3155CF5420D}"/>
              </a:ext>
            </a:extLst>
          </p:cNvPr>
          <p:cNvGraphicFramePr/>
          <p:nvPr/>
        </p:nvGraphicFramePr>
        <p:xfrm>
          <a:off x="346275" y="1357283"/>
          <a:ext cx="3150483" cy="3195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8" name="Image 7">
            <a:extLst>
              <a:ext uri="{FF2B5EF4-FFF2-40B4-BE49-F238E27FC236}">
                <a16:creationId xmlns:a16="http://schemas.microsoft.com/office/drawing/2014/main" id="{662C5037-7B16-89F1-228B-1D6E41820F1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35863" y="1461038"/>
            <a:ext cx="3791012" cy="2840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9025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B3D588-3624-2E29-9202-71241C048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Nos fondamentaux : voyages et séjours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ED35DD9-6BD2-2486-190A-C49E099E7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6E619664-0146-A23A-4332-83D98ADE150D}"/>
              </a:ext>
            </a:extLst>
          </p:cNvPr>
          <p:cNvGraphicFramePr/>
          <p:nvPr/>
        </p:nvGraphicFramePr>
        <p:xfrm>
          <a:off x="5457873" y="1433800"/>
          <a:ext cx="5060928" cy="399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56981DE0-0C78-E721-B66B-2DA15AFC4AC2}"/>
              </a:ext>
            </a:extLst>
          </p:cNvPr>
          <p:cNvSpPr/>
          <p:nvPr/>
        </p:nvSpPr>
        <p:spPr>
          <a:xfrm>
            <a:off x="7587107" y="230639"/>
            <a:ext cx="1172574" cy="929527"/>
          </a:xfrm>
          <a:prstGeom prst="roundRect">
            <a:avLst/>
          </a:prstGeom>
          <a:blipFill rotWithShape="1">
            <a:blip r:embed="rId7"/>
            <a:srcRect/>
            <a:stretch>
              <a:fillRect t="-11000" b="-11000"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4">
              <a:hueOff val="9800891"/>
              <a:satOff val="-40777"/>
              <a:lumOff val="9608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959F5544-0350-A9F5-D025-BD0E5895A238}"/>
              </a:ext>
            </a:extLst>
          </p:cNvPr>
          <p:cNvGrpSpPr/>
          <p:nvPr/>
        </p:nvGrpSpPr>
        <p:grpSpPr>
          <a:xfrm>
            <a:off x="279919" y="1774371"/>
            <a:ext cx="4994761" cy="3309258"/>
            <a:chOff x="213752" y="1774371"/>
            <a:chExt cx="4994761" cy="3309258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C74C15E2-A08A-B2B8-51E4-F725F2001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45361" y="1774371"/>
              <a:ext cx="2363152" cy="33092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442F864-5FC2-857B-5B99-6D32CAFD3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13752" y="1774371"/>
              <a:ext cx="2552208" cy="33092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494414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E6358CA6-7702-BD74-6F34-2D9CFCC36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475" y="3165700"/>
            <a:ext cx="5791200" cy="1325563"/>
          </a:xfrm>
        </p:spPr>
        <p:txBody>
          <a:bodyPr>
            <a:normAutofit fontScale="90000"/>
          </a:bodyPr>
          <a:lstStyle/>
          <a:p>
            <a:r>
              <a:rPr lang="fr-FR" sz="4800" dirty="0"/>
              <a:t>MERCI DE VOTRE ATTENTION</a:t>
            </a:r>
          </a:p>
        </p:txBody>
      </p:sp>
      <p:sp>
        <p:nvSpPr>
          <p:cNvPr id="2" name="Espace réservé du texte 3">
            <a:extLst>
              <a:ext uri="{FF2B5EF4-FFF2-40B4-BE49-F238E27FC236}">
                <a16:creationId xmlns:a16="http://schemas.microsoft.com/office/drawing/2014/main" id="{4AE3D8A2-ACBC-34EC-5A15-EF2F425AEDB2}"/>
              </a:ext>
            </a:extLst>
          </p:cNvPr>
          <p:cNvSpPr txBox="1">
            <a:spLocks/>
          </p:cNvSpPr>
          <p:nvPr/>
        </p:nvSpPr>
        <p:spPr>
          <a:xfrm>
            <a:off x="4475292" y="5908454"/>
            <a:ext cx="3241416" cy="83343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1" kern="1200">
                <a:solidFill>
                  <a:schemeClr val="tx1"/>
                </a:solidFill>
                <a:latin typeface="FUTURA CONDENSED MEDIUM" panose="020B0602020204020303" pitchFamily="34" charset="-79"/>
                <a:ea typeface="+mn-ea"/>
                <a:cs typeface="FUTURA CONDENSED MEDIUM" panose="020B0602020204020303" pitchFamily="34" charset="-79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Condensed Medium" panose="020B0602020204020303" pitchFamily="34" charset="-79"/>
                <a:ea typeface="+mn-ea"/>
                <a:cs typeface="Futura Condensed Medium" panose="020B0602020204020303" pitchFamily="34" charset="-79"/>
              </a:rPr>
              <a:t>Assemblée générale de Troyes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Condensed Medium" panose="020B0602020204020303" pitchFamily="34" charset="-79"/>
                <a:ea typeface="+mn-ea"/>
                <a:cs typeface="Futura Condensed Medium" panose="020B0602020204020303" pitchFamily="34" charset="-79"/>
              </a:rPr>
              <a:t>9 et 10 décembre 2023</a:t>
            </a:r>
            <a:endParaRPr kumimoji="0" lang="fr-FR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UTURA CONDENSED MEDIUM" panose="020B0602020204020303" pitchFamily="34" charset="-79"/>
              <a:ea typeface="+mn-ea"/>
              <a:cs typeface="FUTURA CONDENSED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12020382"/>
      </p:ext>
    </p:extLst>
  </p:cSld>
  <p:clrMapOvr>
    <a:masterClrMapping/>
  </p:clrMapOvr>
</p:sld>
</file>

<file path=ppt/theme/theme1.xml><?xml version="1.0" encoding="utf-8"?>
<a:theme xmlns:a="http://schemas.openxmlformats.org/drawingml/2006/main" name="1_Diapo Tit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217</Words>
  <Application>Microsoft Office PowerPoint</Application>
  <PresentationFormat>Grand écran</PresentationFormat>
  <Paragraphs>38</Paragraphs>
  <Slides>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6</vt:i4>
      </vt:variant>
    </vt:vector>
  </HeadingPairs>
  <TitlesOfParts>
    <vt:vector size="16" baseType="lpstr">
      <vt:lpstr>Arial</vt:lpstr>
      <vt:lpstr>Calibri</vt:lpstr>
      <vt:lpstr>Calibri Light</vt:lpstr>
      <vt:lpstr>FUTURA CONDENSED MEDIUM</vt:lpstr>
      <vt:lpstr>FUTURA CONDENSED MEDIUM</vt:lpstr>
      <vt:lpstr>FUTURA MEDIUM</vt:lpstr>
      <vt:lpstr>FUTURA MEDIUM</vt:lpstr>
      <vt:lpstr>1_Diapo Titre</vt:lpstr>
      <vt:lpstr>Conception personnalisée</vt:lpstr>
      <vt:lpstr>Conception personnalisée</vt:lpstr>
      <vt:lpstr>Jeunes Perspectives 2024</vt:lpstr>
      <vt:lpstr>La carte « climatique » des Écoles française de vélo</vt:lpstr>
      <vt:lpstr>Constat et démarche à lancer au sein des clubs</vt:lpstr>
      <vt:lpstr>Nos épreuves nationales avec classement</vt:lpstr>
      <vt:lpstr>Nos fondamentaux : voyages et séjours </vt:lpstr>
      <vt:lpstr>MERCI DE VOTRE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Jeunes Perspectives 2024</dc:title>
  <dc:creator>Anissa SIDI-MOUSSA</dc:creator>
  <cp:lastModifiedBy>Christophe DUFOUR</cp:lastModifiedBy>
  <cp:revision>2</cp:revision>
  <dcterms:created xsi:type="dcterms:W3CDTF">2023-12-06T14:58:50Z</dcterms:created>
  <dcterms:modified xsi:type="dcterms:W3CDTF">2023-12-12T15:35:57Z</dcterms:modified>
</cp:coreProperties>
</file>