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scal Jarrige" initials="PJ" lastIdx="1" clrIdx="0">
    <p:extLst>
      <p:ext uri="{19B8F6BF-5375-455C-9EA6-DF929625EA0E}">
        <p15:presenceInfo xmlns:p15="http://schemas.microsoft.com/office/powerpoint/2012/main" userId="f94453936422c1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B766C-2DC1-0A26-3923-B5D4D902B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CA6015-791F-51EE-0FC9-218CE67F1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F28DA-32BE-77D4-0087-D4FA4B96E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EEBF03-3264-57EC-D6F5-6518A7E1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36087-FE76-9025-C944-68532C59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78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6D0D6-37A3-4868-F79F-79FABADB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3D5610-8F07-2AAC-11B5-1ABE88F4B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DCA27-C2E1-5B50-4BD9-07EEBA16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E2F876-B56E-AD88-91DB-15033D361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6195DA-34E1-54A8-B6CA-940E04EB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4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E3E4FC-6C41-C629-BFE9-E4D1473B7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1693F3-A65E-7940-E6C3-14E1F0D15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9C908-6C61-DD9E-6C85-562E5AFB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9A8F64-700E-0D96-7353-63651B20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F61162-B2C7-7AD7-2500-E2C1EF3D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25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59B067-FE2E-428D-C4BB-CEB0CF26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BF0E93-DE44-3D80-3E80-E8D7D000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DB418-1EFD-43E5-D338-2E224E4D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6F10F-7A66-717F-0440-CD10F280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18C12-20FA-30E6-F2A5-13BF09AB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50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1EE2E-F8AE-69C9-0C19-9E332230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B45F8-17EA-80EC-B3DD-022D28B9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D76563-E0CF-D4F1-825C-51132433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5E29D7-CF6F-4A01-BCF2-7D09A8F5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76FC82-B859-6465-3A4E-A653E6E5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00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0E035-522D-2FBF-C434-5A4D8EA54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8ECC7-2B73-682D-C8FA-F018E19D7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1550DC-1E41-6163-BFEB-AC0856B31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FD4E33-D462-287D-DC60-AA47157A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364A1A-E25F-E3BD-7534-907C351E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831E44-31EE-9D5E-4466-4BBE1532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70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32AFE-7EC5-21CC-4BA5-242A3FFC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4F6871-8C9D-8217-7846-85241D694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B003C0-9A6F-59AA-171A-9BBB158DF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BC13BC-AEE8-A458-5DD5-2D40D19C4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D63902-D366-0009-6B4D-9A2692C13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8C9472-46B1-543B-22D4-7B807069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6C6C16-8BD4-8BD8-53D4-AE0D18B2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295A4F-EE48-53C4-EC13-B953F70A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1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69D5A-A92F-157F-7E15-313E1F52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3395EB-58A4-5751-B1F7-2A7AEBB5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3BDFA8-D91B-AE6D-043F-4EAC786B0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041C90-4C01-180F-08BA-62A94251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16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4BE62A-EBDD-E38A-9701-13BD0C84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9CA305-EF8F-B7BE-2AFC-36941211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CD2ADA-4941-D487-A306-D5575E38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28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1680D-219D-441D-3B7D-1A6FBC1D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BA49F-3CCD-6643-31BC-A3A12F7E6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5D367F-EE0E-5AC1-F124-C2A81EB23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7E9F71-9062-B6CC-2C4F-E3B067F4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0AB33D-4576-579D-98D7-C969662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D52463-9434-0D98-E729-23A7DD81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94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2C427-1E98-BCCF-753F-F8927A99B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3E7F0F-0E07-9427-2AA7-9E006DDA9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83984B-03C4-CEC5-E2DC-50912CDAE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07BA52-70D2-8C26-E9F7-77A1DC5CE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F21DCD-AB6F-CF99-8146-58DF7519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D032F9-254D-C126-3B16-69BCFBBB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76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DC19CF-9FED-C27A-DE75-26E96C5B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1C8378-CFF8-D855-061A-4BF36CAA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E83BD4-F805-B43D-5DF4-B5900398C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F4D06-8A6E-4F85-90D7-F7BCCE239209}" type="datetimeFigureOut">
              <a:rPr lang="fr-FR" smtClean="0"/>
              <a:t>15/04/2024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FB5796-0FD1-CD1B-BCCB-6FF2D50F0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BE6C7C-71D4-39B6-9091-00B36F33D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4C7AB-D5D2-4997-880D-D4E6D051AF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0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9DE35-CADA-C137-C812-D6DC9BF12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Ensemble à vélo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E8566E-0743-2B4B-00EB-A65351F39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Tous à Paris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ACDCA2-8DE7-4F95-B380-955ACD19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11" y="4630441"/>
            <a:ext cx="3037177" cy="14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6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8" y="122379"/>
            <a:ext cx="11057238" cy="883404"/>
          </a:xfrm>
        </p:spPr>
        <p:txBody>
          <a:bodyPr>
            <a:normAutofit/>
          </a:bodyPr>
          <a:lstStyle/>
          <a:p>
            <a:r>
              <a:rPr lang="fr-FR" b="1" dirty="0"/>
              <a:t>J7 : 7</a:t>
            </a:r>
            <a:r>
              <a:rPr lang="fr-FR" b="1" baseline="30000" dirty="0"/>
              <a:t>ème</a:t>
            </a:r>
            <a:r>
              <a:rPr lang="fr-FR" b="1" dirty="0"/>
              <a:t>  étape – Nogent sur Marne à Paris (12</a:t>
            </a:r>
            <a:r>
              <a:rPr lang="fr-FR" b="1" baseline="30000" dirty="0"/>
              <a:t>e</a:t>
            </a:r>
            <a:r>
              <a:rPr lang="fr-FR" b="1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3909524" y="1005783"/>
            <a:ext cx="4847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 Km 65 D+</a:t>
            </a:r>
          </a:p>
          <a:p>
            <a:r>
              <a:rPr lang="fr-FR" dirty="0"/>
              <a:t>Arrivée à la Cipale (Vélodrome Jacques Anquetil)</a:t>
            </a:r>
          </a:p>
          <a:p>
            <a:r>
              <a:rPr lang="fr-FR" dirty="0"/>
              <a:t>Rassemblement FFCT à 10 h.</a:t>
            </a:r>
          </a:p>
          <a:p>
            <a:endParaRPr lang="fr-FR" dirty="0"/>
          </a:p>
          <a:p>
            <a:r>
              <a:rPr lang="fr-FR" dirty="0"/>
              <a:t>Le soir : Retour Voreppe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BC9043-0204-C9E2-FFFE-E25D2052A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" y="849952"/>
            <a:ext cx="3407016" cy="22725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79F0F4-F87A-C99F-9F51-6E2410FE1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" y="3122504"/>
            <a:ext cx="5384291" cy="36017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3810A8-12DA-B331-837C-9A6081AAD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127" y="5415546"/>
            <a:ext cx="5131143" cy="13087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E1BCED-E6CB-E0C9-AFF7-7295BD5A1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481" y="2608928"/>
            <a:ext cx="8098260" cy="28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7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296AE-6220-0B95-3CCB-D0417C80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36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 chaque étape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D62BB0-91DD-C44E-71E3-0B2D2C5AE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7" y="1169257"/>
            <a:ext cx="6474940" cy="5157401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Il vous sera remis</a:t>
            </a:r>
          </a:p>
          <a:p>
            <a:pPr lvl="1"/>
            <a:r>
              <a:rPr lang="fr-FR" dirty="0"/>
              <a:t>Une feuille de route détaillée</a:t>
            </a:r>
          </a:p>
          <a:p>
            <a:pPr lvl="1"/>
            <a:r>
              <a:rPr lang="fr-FR" dirty="0"/>
              <a:t>Exemple étape 5</a:t>
            </a:r>
          </a:p>
          <a:p>
            <a:endParaRPr lang="fr-FR" dirty="0"/>
          </a:p>
          <a:p>
            <a:r>
              <a:rPr lang="fr-FR" b="1" dirty="0"/>
              <a:t>Pour l’étape 6</a:t>
            </a:r>
          </a:p>
          <a:p>
            <a:pPr lvl="1"/>
            <a:r>
              <a:rPr lang="fr-FR" dirty="0"/>
              <a:t>A 30 Km de l’arrivée – Accueil par l’ACBE</a:t>
            </a:r>
          </a:p>
          <a:p>
            <a:pPr marL="457200" lvl="1" indent="0">
              <a:buNone/>
            </a:pPr>
            <a:r>
              <a:rPr lang="fr-FR" sz="2200" i="1" dirty="0"/>
              <a:t>(Amicale Cyclotouriste de la Banlieue Est)</a:t>
            </a:r>
          </a:p>
          <a:p>
            <a:pPr lvl="1"/>
            <a:r>
              <a:rPr lang="fr-FR" dirty="0"/>
              <a:t>Fléchage jusqu’à l’</a:t>
            </a:r>
            <a:r>
              <a:rPr lang="fr-FR" dirty="0" err="1"/>
              <a:t>hotel</a:t>
            </a:r>
            <a:endParaRPr lang="fr-FR" dirty="0"/>
          </a:p>
          <a:p>
            <a:pPr lvl="1"/>
            <a:r>
              <a:rPr lang="fr-FR" dirty="0"/>
              <a:t>Idem étape 7 vers la Cipale</a:t>
            </a:r>
          </a:p>
          <a:p>
            <a:pPr lvl="1"/>
            <a:endParaRPr lang="fr-FR" dirty="0"/>
          </a:p>
          <a:p>
            <a:r>
              <a:rPr lang="fr-FR" b="1" dirty="0"/>
              <a:t>Selon les étapes</a:t>
            </a:r>
          </a:p>
          <a:p>
            <a:pPr lvl="1"/>
            <a:r>
              <a:rPr lang="fr-FR" dirty="0"/>
              <a:t>Etapes 1, 3 et 4 piqueniques fournis par l’hôtel </a:t>
            </a:r>
          </a:p>
          <a:p>
            <a:pPr lvl="1"/>
            <a:r>
              <a:rPr lang="fr-FR" dirty="0"/>
              <a:t>Etapes 2, 5 et 6 piqueniques Type </a:t>
            </a:r>
            <a:r>
              <a:rPr lang="fr-FR" dirty="0" err="1"/>
              <a:t>Codep</a:t>
            </a:r>
            <a:r>
              <a:rPr lang="fr-FR" dirty="0"/>
              <a:t> :</a:t>
            </a:r>
          </a:p>
          <a:p>
            <a:pPr lvl="2"/>
            <a:r>
              <a:rPr lang="fr-FR" dirty="0"/>
              <a:t>Salade, Chips, Fromage, Compote, eau &amp; pain</a:t>
            </a:r>
          </a:p>
          <a:p>
            <a:pPr lvl="1"/>
            <a:r>
              <a:rPr lang="fr-FR" dirty="0"/>
              <a:t>Etape 7 repas midi fournis par la fédé</a:t>
            </a:r>
          </a:p>
          <a:p>
            <a:pPr lvl="2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ED6423-FEC9-E779-18D5-514C85175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600" y="1021492"/>
            <a:ext cx="5295643" cy="45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028DC-8133-7DA3-9731-C6388642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467"/>
            <a:ext cx="10515600" cy="969404"/>
          </a:xfrm>
        </p:spPr>
        <p:txBody>
          <a:bodyPr/>
          <a:lstStyle/>
          <a:p>
            <a:r>
              <a:rPr lang="fr-FR" b="1" dirty="0"/>
              <a:t>Avant le départ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513A57-4E87-DDB9-C260-7CA065253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4530"/>
            <a:ext cx="10515600" cy="4842433"/>
          </a:xfrm>
        </p:spPr>
        <p:txBody>
          <a:bodyPr/>
          <a:lstStyle/>
          <a:p>
            <a:r>
              <a:rPr lang="fr-FR" b="1" dirty="0"/>
              <a:t>Vérifier l’état de votre vélo</a:t>
            </a:r>
          </a:p>
          <a:p>
            <a:pPr lvl="1"/>
            <a:r>
              <a:rPr lang="fr-FR" dirty="0"/>
              <a:t>Pneus, freins neufs ou en très bon état, mécanique graissée, éclairage amovible ou non</a:t>
            </a:r>
          </a:p>
          <a:p>
            <a:r>
              <a:rPr lang="fr-FR" b="1" dirty="0"/>
              <a:t>Emmener pendant les étapes</a:t>
            </a:r>
          </a:p>
          <a:p>
            <a:pPr lvl="1"/>
            <a:r>
              <a:rPr lang="fr-FR" dirty="0"/>
              <a:t>Chambre à air de rechange, petit ouillage, pompe à vélo</a:t>
            </a:r>
          </a:p>
          <a:p>
            <a:pPr lvl="1"/>
            <a:r>
              <a:rPr lang="fr-FR" dirty="0"/>
              <a:t>Housse de protection </a:t>
            </a:r>
            <a:r>
              <a:rPr lang="fr-FR"/>
              <a:t>de vélo si vous en avez</a:t>
            </a:r>
            <a:endParaRPr lang="fr-FR" dirty="0"/>
          </a:p>
          <a:p>
            <a:pPr lvl="1"/>
            <a:endParaRPr lang="fr-FR" dirty="0"/>
          </a:p>
          <a:p>
            <a:r>
              <a:rPr lang="fr-FR" b="1" dirty="0"/>
              <a:t>Bagage</a:t>
            </a:r>
            <a:r>
              <a:rPr lang="fr-FR" dirty="0"/>
              <a:t> </a:t>
            </a:r>
            <a:r>
              <a:rPr lang="fr-FR" b="1" dirty="0"/>
              <a:t>à préparer</a:t>
            </a:r>
          </a:p>
          <a:p>
            <a:pPr lvl="1"/>
            <a:r>
              <a:rPr lang="fr-FR" dirty="0"/>
              <a:t>Un seul (sac ou valise solide) maximum 12 kg</a:t>
            </a:r>
          </a:p>
          <a:p>
            <a:pPr lvl="1"/>
            <a:r>
              <a:rPr lang="fr-FR" dirty="0"/>
              <a:t>Sera chargé dans le fourgon non accessible pour le midi</a:t>
            </a:r>
          </a:p>
        </p:txBody>
      </p:sp>
    </p:spTree>
    <p:extLst>
      <p:ext uri="{BB962C8B-B14F-4D97-AF65-F5344CB8AC3E}">
        <p14:creationId xmlns:p14="http://schemas.microsoft.com/office/powerpoint/2010/main" val="1139933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5120D-B3A6-D6AA-13FE-C83126E8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7599"/>
          </a:xfrm>
        </p:spPr>
        <p:txBody>
          <a:bodyPr/>
          <a:lstStyle/>
          <a:p>
            <a:r>
              <a:rPr lang="fr-FR" b="1" dirty="0"/>
              <a:t>Organisation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47CDE4-BA57-07AE-FE96-794E38656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5103"/>
            <a:ext cx="10515600" cy="4891860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4 groupes seront formés (10 ou 11 personnes)</a:t>
            </a:r>
          </a:p>
          <a:p>
            <a:pPr lvl="1"/>
            <a:r>
              <a:rPr lang="fr-FR" dirty="0"/>
              <a:t>Favoriser les mélanges de clubs pour mieux se connaitre</a:t>
            </a:r>
          </a:p>
          <a:p>
            <a:pPr lvl="1"/>
            <a:r>
              <a:rPr lang="fr-FR" dirty="0"/>
              <a:t>Allure moyenne régulée et partagée</a:t>
            </a:r>
          </a:p>
          <a:p>
            <a:pPr lvl="1"/>
            <a:r>
              <a:rPr lang="fr-FR" dirty="0"/>
              <a:t>Un leader avec GPS à définir pour chaque jour</a:t>
            </a:r>
          </a:p>
          <a:p>
            <a:pPr lvl="1"/>
            <a:r>
              <a:rPr lang="fr-FR" dirty="0"/>
              <a:t>Un serre-file à définir chaque jour</a:t>
            </a:r>
          </a:p>
          <a:p>
            <a:pPr lvl="1"/>
            <a:r>
              <a:rPr lang="fr-FR" dirty="0"/>
              <a:t>Cas particulier des Pascaux</a:t>
            </a:r>
          </a:p>
          <a:p>
            <a:r>
              <a:rPr lang="fr-FR" b="1" dirty="0"/>
              <a:t>Arrêts / Pauses commandés par le leader </a:t>
            </a:r>
          </a:p>
          <a:p>
            <a:pPr lvl="1"/>
            <a:r>
              <a:rPr lang="fr-FR" dirty="0"/>
              <a:t>Mais choisis au préalable par le groupe la veille</a:t>
            </a:r>
          </a:p>
          <a:p>
            <a:r>
              <a:rPr lang="fr-FR" b="1" dirty="0"/>
              <a:t>Arrêt piquenique</a:t>
            </a:r>
          </a:p>
          <a:p>
            <a:pPr lvl="1"/>
            <a:r>
              <a:rPr lang="fr-FR" dirty="0"/>
              <a:t>Tous les groupes se retrouvent ainsi que le fourgon </a:t>
            </a:r>
          </a:p>
          <a:p>
            <a:r>
              <a:rPr lang="fr-FR" b="1" dirty="0"/>
              <a:t>Le soir vers 18 h. </a:t>
            </a:r>
          </a:p>
          <a:p>
            <a:pPr lvl="1"/>
            <a:r>
              <a:rPr lang="fr-FR" dirty="0"/>
              <a:t>Bilan de la journée et préparation du lendemain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989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5ECA3-2FF5-DBEB-178B-D6ACA0C5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082"/>
            <a:ext cx="10515600" cy="763459"/>
          </a:xfrm>
        </p:spPr>
        <p:txBody>
          <a:bodyPr/>
          <a:lstStyle/>
          <a:p>
            <a:r>
              <a:rPr lang="fr-FR" b="1" dirty="0"/>
              <a:t>Sur la route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F091D4-9A77-1E01-D648-A00C1354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541"/>
            <a:ext cx="10515600" cy="5461686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Respect du code de la route</a:t>
            </a:r>
          </a:p>
          <a:p>
            <a:endParaRPr lang="fr-FR" dirty="0"/>
          </a:p>
          <a:p>
            <a:r>
              <a:rPr lang="fr-FR" b="1" dirty="0"/>
              <a:t>Respect du groupe et de son leader et serre-file</a:t>
            </a:r>
          </a:p>
          <a:p>
            <a:pPr lvl="1"/>
            <a:r>
              <a:rPr lang="fr-FR" dirty="0"/>
              <a:t>Le mot d’ordre =&gt; entraide en cas de difficulté de l’un d’entre nous</a:t>
            </a:r>
          </a:p>
          <a:p>
            <a:endParaRPr lang="fr-FR" dirty="0"/>
          </a:p>
          <a:p>
            <a:r>
              <a:rPr lang="fr-FR" b="1" dirty="0"/>
              <a:t>En cas d’incidents mécaniques</a:t>
            </a:r>
          </a:p>
          <a:p>
            <a:pPr lvl="1"/>
            <a:r>
              <a:rPr lang="fr-FR" dirty="0"/>
              <a:t>Si léger réparation sur place – le groupe attend</a:t>
            </a:r>
          </a:p>
          <a:p>
            <a:pPr lvl="1"/>
            <a:r>
              <a:rPr lang="fr-FR" dirty="0"/>
              <a:t>Si casse non réparable sur place</a:t>
            </a:r>
          </a:p>
          <a:p>
            <a:pPr lvl="2"/>
            <a:r>
              <a:rPr lang="fr-FR" dirty="0"/>
              <a:t>Appel au fourgon – réparation le soir – si pas possible =&gt; décision à prendre</a:t>
            </a:r>
          </a:p>
          <a:p>
            <a:pPr lvl="2"/>
            <a:endParaRPr lang="fr-FR" dirty="0"/>
          </a:p>
          <a:p>
            <a:r>
              <a:rPr lang="fr-FR" b="1" dirty="0"/>
              <a:t>En cas d’accidents corporels</a:t>
            </a:r>
          </a:p>
          <a:p>
            <a:pPr lvl="1"/>
            <a:r>
              <a:rPr lang="fr-FR" dirty="0"/>
              <a:t>Procédures premiers soins (PSC1)</a:t>
            </a:r>
          </a:p>
          <a:p>
            <a:pPr lvl="1"/>
            <a:r>
              <a:rPr lang="fr-FR" dirty="0"/>
              <a:t>Appeler le 112 puis le responsable du Voyage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998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679A4-C568-2AB2-B15E-CEBE05CE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124"/>
          </a:xfrm>
        </p:spPr>
        <p:txBody>
          <a:bodyPr/>
          <a:lstStyle/>
          <a:p>
            <a:r>
              <a:rPr lang="fr-FR" b="1" dirty="0"/>
              <a:t>A l’hôtel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50BE72-D01D-0D47-E1A6-783D815E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59" y="1430209"/>
            <a:ext cx="11302313" cy="4351338"/>
          </a:xfrm>
        </p:spPr>
        <p:txBody>
          <a:bodyPr/>
          <a:lstStyle/>
          <a:p>
            <a:r>
              <a:rPr lang="fr-FR" b="1" dirty="0"/>
              <a:t>La liste des participants et l’occupation des chambres doivent être données rapidement (</a:t>
            </a:r>
            <a:r>
              <a:rPr lang="fr-FR" b="1" dirty="0" err="1"/>
              <a:t>Rooming</a:t>
            </a:r>
            <a:r>
              <a:rPr lang="fr-FR" b="1" dirty="0"/>
              <a:t> List)</a:t>
            </a:r>
          </a:p>
          <a:p>
            <a:pPr lvl="1"/>
            <a:r>
              <a:rPr lang="fr-FR" dirty="0"/>
              <a:t>A chaque hôtel </a:t>
            </a:r>
          </a:p>
          <a:p>
            <a:pPr lvl="1"/>
            <a:r>
              <a:rPr lang="fr-FR" dirty="0"/>
              <a:t>Pourra faire l’objet de petites modifications au jour le jour mais …</a:t>
            </a:r>
          </a:p>
          <a:p>
            <a:pPr lvl="1"/>
            <a:r>
              <a:rPr lang="fr-FR" dirty="0"/>
              <a:t>Les chambres </a:t>
            </a:r>
          </a:p>
          <a:p>
            <a:r>
              <a:rPr lang="fr-FR" b="1" dirty="0"/>
              <a:t>Actuellement</a:t>
            </a:r>
          </a:p>
          <a:p>
            <a:pPr lvl="1"/>
            <a:r>
              <a:rPr lang="fr-FR" dirty="0"/>
              <a:t>Si pas de désistement la liste est figée</a:t>
            </a:r>
          </a:p>
          <a:p>
            <a:pPr lvl="1"/>
            <a:r>
              <a:rPr lang="fr-FR" dirty="0"/>
              <a:t>15 couples sont définis (30 personnes)</a:t>
            </a:r>
          </a:p>
          <a:p>
            <a:pPr lvl="1"/>
            <a:r>
              <a:rPr lang="fr-FR" dirty="0"/>
              <a:t>Restent à trouver un compagnon (14 personnes) pour :</a:t>
            </a:r>
          </a:p>
          <a:p>
            <a:pPr lvl="2"/>
            <a:r>
              <a:rPr lang="fr-FR" dirty="0"/>
              <a:t>Marie France B. – Jean Luc F. – Denis V. – Marie R. – Geneviève G. – Monique C. – Francine M. – Hassina M. - Jacques V. – Brigitte F. – Françoise V. – Chantal C. – Régine L.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9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3078F-7962-1C9D-1EAB-58A76FC5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33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Les </a:t>
            </a:r>
            <a:r>
              <a:rPr lang="fr-FR" b="1" dirty="0" err="1"/>
              <a:t>Rooming</a:t>
            </a:r>
            <a:r>
              <a:rPr lang="fr-FR" b="1" dirty="0"/>
              <a:t> </a:t>
            </a:r>
            <a:r>
              <a:rPr lang="fr-FR" b="1" dirty="0" err="1"/>
              <a:t>list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B32948-C6BC-19EC-9421-FEB37D680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7462"/>
            <a:ext cx="10515600" cy="5515413"/>
          </a:xfrm>
        </p:spPr>
        <p:txBody>
          <a:bodyPr/>
          <a:lstStyle/>
          <a:p>
            <a:r>
              <a:rPr lang="fr-FR" dirty="0"/>
              <a:t>Etape 1 - Domaine de Sainte Croix</a:t>
            </a:r>
          </a:p>
          <a:p>
            <a:pPr lvl="1"/>
            <a:r>
              <a:rPr lang="fr-FR" dirty="0"/>
              <a:t>8 chambres individuelles + 2 chambres à 3 + 15 doubles = 44</a:t>
            </a:r>
          </a:p>
          <a:p>
            <a:r>
              <a:rPr lang="fr-FR" dirty="0"/>
              <a:t>Etape 2 – Le </a:t>
            </a:r>
            <a:r>
              <a:rPr lang="fr-FR" dirty="0" err="1"/>
              <a:t>Kolibri</a:t>
            </a:r>
            <a:endParaRPr lang="fr-FR" dirty="0"/>
          </a:p>
          <a:p>
            <a:pPr lvl="1"/>
            <a:r>
              <a:rPr lang="fr-FR" dirty="0"/>
              <a:t>20 chambres </a:t>
            </a:r>
            <a:r>
              <a:rPr lang="fr-FR" dirty="0" err="1"/>
              <a:t>Twin</a:t>
            </a:r>
            <a:r>
              <a:rPr lang="fr-FR" dirty="0"/>
              <a:t> + 2 Chambres (lit double + 1) = 44</a:t>
            </a:r>
          </a:p>
          <a:p>
            <a:r>
              <a:rPr lang="fr-FR" dirty="0"/>
              <a:t>Etape 3 – Le Val Vert</a:t>
            </a:r>
          </a:p>
          <a:p>
            <a:pPr lvl="1"/>
            <a:r>
              <a:rPr lang="fr-FR" dirty="0"/>
              <a:t>22 chambres doubles (doubles à préciser) = 44</a:t>
            </a:r>
          </a:p>
          <a:p>
            <a:r>
              <a:rPr lang="fr-FR" dirty="0"/>
              <a:t>Etape 4 – Auberge de Bourgogne</a:t>
            </a:r>
          </a:p>
          <a:p>
            <a:pPr lvl="1"/>
            <a:r>
              <a:rPr lang="fr-FR" dirty="0"/>
              <a:t>11 chambres à lit double = 11 chambres </a:t>
            </a:r>
            <a:r>
              <a:rPr lang="fr-FR" dirty="0" err="1"/>
              <a:t>Twin</a:t>
            </a:r>
            <a:r>
              <a:rPr lang="fr-FR" dirty="0"/>
              <a:t> = 44</a:t>
            </a:r>
          </a:p>
          <a:p>
            <a:r>
              <a:rPr lang="fr-FR" dirty="0"/>
              <a:t>Etape 5 – Les 3 colonnes</a:t>
            </a:r>
          </a:p>
          <a:p>
            <a:pPr lvl="1"/>
            <a:r>
              <a:rPr lang="fr-FR" dirty="0"/>
              <a:t>6 chambres double + 12 ch. </a:t>
            </a:r>
            <a:r>
              <a:rPr lang="fr-FR" dirty="0" err="1"/>
              <a:t>Twin</a:t>
            </a:r>
            <a:r>
              <a:rPr lang="fr-FR" dirty="0"/>
              <a:t> + 2 Ch. Triple + 1 double = 44</a:t>
            </a:r>
          </a:p>
          <a:p>
            <a:r>
              <a:rPr lang="fr-FR" dirty="0"/>
              <a:t>Etape 6 – Campanile</a:t>
            </a:r>
          </a:p>
          <a:p>
            <a:pPr lvl="1"/>
            <a:r>
              <a:rPr lang="fr-FR" dirty="0"/>
              <a:t>12 Chambres </a:t>
            </a:r>
            <a:r>
              <a:rPr lang="fr-FR" dirty="0" err="1"/>
              <a:t>twin</a:t>
            </a:r>
            <a:r>
              <a:rPr lang="fr-FR" dirty="0"/>
              <a:t> + 10 ch. Double = 44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666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55B73-1093-BEE7-36EF-A265C9F8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maillots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B8D1F9-4123-48BD-8A92-23A5CCA3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081" cy="4351338"/>
          </a:xfrm>
        </p:spPr>
        <p:txBody>
          <a:bodyPr/>
          <a:lstStyle/>
          <a:p>
            <a:r>
              <a:rPr lang="fr-FR" b="1" dirty="0"/>
              <a:t>La commande </a:t>
            </a:r>
          </a:p>
          <a:p>
            <a:pPr lvl="1"/>
            <a:r>
              <a:rPr lang="fr-FR" dirty="0"/>
              <a:t>33 pour les participant(e)s</a:t>
            </a:r>
          </a:p>
          <a:p>
            <a:pPr lvl="1"/>
            <a:r>
              <a:rPr lang="fr-FR" dirty="0"/>
              <a:t>4 pour la liste d’attente</a:t>
            </a:r>
          </a:p>
          <a:p>
            <a:r>
              <a:rPr lang="fr-FR" b="1" dirty="0"/>
              <a:t>Délai de livraison</a:t>
            </a:r>
          </a:p>
          <a:p>
            <a:pPr lvl="1"/>
            <a:r>
              <a:rPr lang="fr-FR" dirty="0"/>
              <a:t>Mi avril</a:t>
            </a:r>
          </a:p>
          <a:p>
            <a:pPr lvl="1"/>
            <a:r>
              <a:rPr lang="fr-FR" dirty="0"/>
              <a:t>Comment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ADAC85-F948-8B8F-8D89-4A3E501F7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27" y="436606"/>
            <a:ext cx="6484638" cy="32338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F8B434-890E-61F2-A11A-150DADBF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246" y="3894202"/>
            <a:ext cx="35814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632FA-910C-3844-B105-A03E646E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Pour la fin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E158DB-46FF-9AB6-67C0-D9ACE9E39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bonne nouvelle</a:t>
            </a:r>
          </a:p>
          <a:p>
            <a:r>
              <a:rPr lang="fr-FR" dirty="0"/>
              <a:t>Circuit découverte possible</a:t>
            </a:r>
          </a:p>
        </p:txBody>
      </p:sp>
    </p:spTree>
    <p:extLst>
      <p:ext uri="{BB962C8B-B14F-4D97-AF65-F5344CB8AC3E}">
        <p14:creationId xmlns:p14="http://schemas.microsoft.com/office/powerpoint/2010/main" val="23476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AE143-08C5-3BEA-D159-C4988A88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785"/>
          </a:xfrm>
        </p:spPr>
        <p:txBody>
          <a:bodyPr>
            <a:normAutofit fontScale="90000"/>
          </a:bodyPr>
          <a:lstStyle/>
          <a:p>
            <a:r>
              <a:rPr lang="fr-FR" dirty="0"/>
              <a:t>Pour cet après-midi 42 Km 605 m D+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A7B4B2-188A-21F1-7CC9-523B1A80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7" y="924910"/>
            <a:ext cx="8762013" cy="58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1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94A257-2C18-08FE-5185-F0C3B7BD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Qui fait le VI en quelques mots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E15C6-6CE7-4802-C0AD-0DC829428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44 personnes vont participer</a:t>
            </a:r>
          </a:p>
          <a:p>
            <a:pPr lvl="1"/>
            <a:r>
              <a:rPr lang="fr-FR" dirty="0"/>
              <a:t>28 dames</a:t>
            </a:r>
          </a:p>
          <a:p>
            <a:pPr lvl="1"/>
            <a:r>
              <a:rPr lang="fr-FR"/>
              <a:t>16 </a:t>
            </a:r>
            <a:r>
              <a:rPr lang="fr-FR" dirty="0"/>
              <a:t>messieurs</a:t>
            </a:r>
          </a:p>
          <a:p>
            <a:pPr lvl="1"/>
            <a:r>
              <a:rPr lang="fr-FR" dirty="0"/>
              <a:t>4 accompagnateurs : Marie France, Sylviane, Les Pascaux</a:t>
            </a:r>
          </a:p>
          <a:p>
            <a:pPr lvl="1"/>
            <a:r>
              <a:rPr lang="fr-FR" dirty="0"/>
              <a:t>1 fourgon bagages conduit par Jacques + ½ Jarrige</a:t>
            </a:r>
          </a:p>
          <a:p>
            <a:pPr lvl="1"/>
            <a:r>
              <a:rPr lang="fr-FR" dirty="0"/>
              <a:t>Pas de voiture d’accompagnement</a:t>
            </a:r>
          </a:p>
        </p:txBody>
      </p:sp>
    </p:spTree>
    <p:extLst>
      <p:ext uri="{BB962C8B-B14F-4D97-AF65-F5344CB8AC3E}">
        <p14:creationId xmlns:p14="http://schemas.microsoft.com/office/powerpoint/2010/main" val="288161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F5B73-FB4E-E721-BE07-969C2AC0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799"/>
          </a:xfrm>
        </p:spPr>
        <p:txBody>
          <a:bodyPr/>
          <a:lstStyle/>
          <a:p>
            <a:r>
              <a:rPr lang="fr-FR" b="1" dirty="0"/>
              <a:t>Résumé des étapes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190261-08F4-4026-E7AC-B2A14B9C2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5952"/>
            <a:ext cx="10515600" cy="29772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J1 – Départ le lundi 27 mai 2024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RDV à l’Arcade de Voreppe à 7h30 pour un départ à 8h.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Collation servie par le CCV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Possibilité de laisser les voitures pendant la semaine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J7 – Retour le dimanche 2 juin 2024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Par car, arrivée prévue vers 2 h. du matin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De Paris à l’Arcade de Voreppe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AEB0C0-F3F7-B3EE-C0D0-2C63A0DE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7" y="1272445"/>
            <a:ext cx="12047145" cy="22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14"/>
            <a:ext cx="10515600" cy="64619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J1 : 1</a:t>
            </a:r>
            <a:r>
              <a:rPr lang="fr-FR" b="1" baseline="30000" dirty="0"/>
              <a:t>ère</a:t>
            </a:r>
            <a:r>
              <a:rPr lang="fr-FR" b="1" dirty="0"/>
              <a:t> étape – De Voreppe à Ambérieux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305B2C-8778-CE7F-A410-CCFB1E1E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9" y="2877628"/>
            <a:ext cx="5189839" cy="3883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9D5F10-5FF3-CCB2-34BA-B669A49BA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449" y="5119509"/>
            <a:ext cx="6336957" cy="16369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5387548" y="3414423"/>
            <a:ext cx="2548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108 Km 1170 D+</a:t>
            </a:r>
          </a:p>
          <a:p>
            <a:r>
              <a:rPr lang="fr-FR" dirty="0"/>
              <a:t>Pique nique prévu à</a:t>
            </a:r>
          </a:p>
          <a:p>
            <a:r>
              <a:rPr lang="fr-FR" dirty="0"/>
              <a:t>Etang de Rosières</a:t>
            </a:r>
          </a:p>
          <a:p>
            <a:r>
              <a:rPr lang="fr-FR" dirty="0"/>
              <a:t>Le soir : </a:t>
            </a:r>
          </a:p>
          <a:p>
            <a:r>
              <a:rPr lang="fr-FR" dirty="0"/>
              <a:t>Domaine de Sainte Croix</a:t>
            </a:r>
          </a:p>
          <a:p>
            <a:r>
              <a:rPr lang="fr-FR" dirty="0"/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285AB3-B54F-E9EC-7E2E-9ADBF7C7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09" y="814043"/>
            <a:ext cx="5824150" cy="2534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766F44-E6EC-76FA-934C-DE6D97E56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501" y="604328"/>
            <a:ext cx="4071549" cy="488248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D6A1738-121F-7526-C9EE-87D0FB40AAF4}"/>
              </a:ext>
            </a:extLst>
          </p:cNvPr>
          <p:cNvCxnSpPr>
            <a:cxnSpLocks/>
          </p:cNvCxnSpPr>
          <p:nvPr/>
        </p:nvCxnSpPr>
        <p:spPr>
          <a:xfrm flipV="1">
            <a:off x="7216346" y="2717757"/>
            <a:ext cx="1985319" cy="1409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2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14"/>
            <a:ext cx="10515600" cy="977643"/>
          </a:xfrm>
        </p:spPr>
        <p:txBody>
          <a:bodyPr/>
          <a:lstStyle/>
          <a:p>
            <a:r>
              <a:rPr lang="fr-FR" b="1" dirty="0"/>
              <a:t>J2 : 2</a:t>
            </a:r>
            <a:r>
              <a:rPr lang="fr-FR" b="1" baseline="30000" dirty="0"/>
              <a:t>ème</a:t>
            </a:r>
            <a:r>
              <a:rPr lang="fr-FR" b="1" dirty="0"/>
              <a:t>  étape – Ambérieux à Tournus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305B2C-8778-CE7F-A410-CCFB1E1E6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8" y="947481"/>
            <a:ext cx="3319849" cy="24839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3690551" y="1061150"/>
            <a:ext cx="357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98 Km 580 D+</a:t>
            </a:r>
          </a:p>
          <a:p>
            <a:r>
              <a:rPr lang="fr-FR" dirty="0"/>
              <a:t>Pique nique prévu à </a:t>
            </a:r>
            <a:r>
              <a:rPr lang="fr-FR" dirty="0" err="1"/>
              <a:t>Bagé</a:t>
            </a:r>
            <a:r>
              <a:rPr lang="fr-FR" dirty="0"/>
              <a:t> le Chatel</a:t>
            </a:r>
          </a:p>
          <a:p>
            <a:endParaRPr lang="fr-FR" dirty="0"/>
          </a:p>
          <a:p>
            <a:r>
              <a:rPr lang="fr-FR" dirty="0"/>
              <a:t>Le soir : Le </a:t>
            </a:r>
            <a:r>
              <a:rPr lang="fr-FR" dirty="0" err="1"/>
              <a:t>Kolibri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1617C4-AEBF-7073-C3B0-F2C912E9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200" y="5205779"/>
            <a:ext cx="6137189" cy="15507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3CF12-EEEB-D8D0-CC0D-99C7FEC61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3059453"/>
            <a:ext cx="5626443" cy="35281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38F0520-D502-38F9-1127-D19946DE6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270" y="786409"/>
            <a:ext cx="3709119" cy="4891502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2792DD1-B084-2116-1A49-14D031593736}"/>
              </a:ext>
            </a:extLst>
          </p:cNvPr>
          <p:cNvCxnSpPr>
            <a:cxnSpLocks/>
          </p:cNvCxnSpPr>
          <p:nvPr/>
        </p:nvCxnSpPr>
        <p:spPr>
          <a:xfrm>
            <a:off x="7059827" y="1606378"/>
            <a:ext cx="2561968" cy="1015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447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14"/>
            <a:ext cx="10515600" cy="977643"/>
          </a:xfrm>
        </p:spPr>
        <p:txBody>
          <a:bodyPr/>
          <a:lstStyle/>
          <a:p>
            <a:r>
              <a:rPr lang="fr-FR" b="1" dirty="0"/>
              <a:t>J3 : 3</a:t>
            </a:r>
            <a:r>
              <a:rPr lang="fr-FR" b="1" baseline="30000" dirty="0"/>
              <a:t>ème</a:t>
            </a:r>
            <a:r>
              <a:rPr lang="fr-FR" b="1" dirty="0"/>
              <a:t>  étape – Tournus à Pouilly en Auxois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4662617" y="1079157"/>
            <a:ext cx="3262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114 Km 1150 D+</a:t>
            </a:r>
          </a:p>
          <a:p>
            <a:r>
              <a:rPr lang="fr-FR" dirty="0"/>
              <a:t>Pique nique prévu à Beaune</a:t>
            </a:r>
          </a:p>
          <a:p>
            <a:endParaRPr lang="fr-FR" dirty="0"/>
          </a:p>
          <a:p>
            <a:r>
              <a:rPr lang="fr-FR" dirty="0"/>
              <a:t>Le soir : Le Val Vert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F3CF12-EEEB-D8D0-CC0D-99C7FEC61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2" y="854327"/>
            <a:ext cx="4044792" cy="25363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2102A7-9BCB-8505-D6AE-2C79EAFF0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2" y="3122142"/>
            <a:ext cx="6075479" cy="35798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CBB505-F439-5D9F-4E33-060966CD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675" y="5272215"/>
            <a:ext cx="5540792" cy="14019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4801E2-A336-46E6-890E-609E0CAB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479" y="940973"/>
            <a:ext cx="3820988" cy="4652450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F33CF00-2255-334F-CD93-F9541DB92203}"/>
              </a:ext>
            </a:extLst>
          </p:cNvPr>
          <p:cNvCxnSpPr>
            <a:cxnSpLocks/>
          </p:cNvCxnSpPr>
          <p:nvPr/>
        </p:nvCxnSpPr>
        <p:spPr>
          <a:xfrm>
            <a:off x="7397578" y="1592298"/>
            <a:ext cx="2693773" cy="1200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66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14"/>
            <a:ext cx="10515600" cy="977643"/>
          </a:xfrm>
        </p:spPr>
        <p:txBody>
          <a:bodyPr/>
          <a:lstStyle/>
          <a:p>
            <a:r>
              <a:rPr lang="fr-FR" b="1" dirty="0"/>
              <a:t>J4 : 4</a:t>
            </a:r>
            <a:r>
              <a:rPr lang="fr-FR" b="1" baseline="30000" dirty="0"/>
              <a:t>ème</a:t>
            </a:r>
            <a:r>
              <a:rPr lang="fr-FR" b="1" dirty="0"/>
              <a:t>  étape – Pouilly en Auxois à Tonnerre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4168345" y="1079157"/>
            <a:ext cx="337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117 Km 950 D+</a:t>
            </a:r>
          </a:p>
          <a:p>
            <a:r>
              <a:rPr lang="fr-FR" dirty="0"/>
              <a:t>Pique nique prévu à Montbard</a:t>
            </a:r>
          </a:p>
          <a:p>
            <a:endParaRPr lang="fr-FR" dirty="0"/>
          </a:p>
          <a:p>
            <a:r>
              <a:rPr lang="fr-FR" dirty="0"/>
              <a:t>Le soir : Auberge de Bourgogne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102A7-9BCB-8505-D6AE-2C79EAFF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85" y="873639"/>
            <a:ext cx="3805183" cy="22421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03DEF3-87FC-0167-AC03-AE5A9A99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6" y="3115761"/>
            <a:ext cx="6343134" cy="35680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C80DD3-7A92-3D4D-096E-4FDC7E3C2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710" y="873640"/>
            <a:ext cx="3615300" cy="4501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336659-C2AB-32DE-74CA-13791AF59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020" y="5314698"/>
            <a:ext cx="5335691" cy="13393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BFF1393-D79D-FAC9-0751-DDBEA89841D4}"/>
              </a:ext>
            </a:extLst>
          </p:cNvPr>
          <p:cNvCxnSpPr>
            <a:cxnSpLocks/>
          </p:cNvCxnSpPr>
          <p:nvPr/>
        </p:nvCxnSpPr>
        <p:spPr>
          <a:xfrm>
            <a:off x="7182284" y="1622854"/>
            <a:ext cx="3098538" cy="1200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14"/>
            <a:ext cx="10515600" cy="977643"/>
          </a:xfrm>
        </p:spPr>
        <p:txBody>
          <a:bodyPr/>
          <a:lstStyle/>
          <a:p>
            <a:r>
              <a:rPr lang="fr-FR" b="1" dirty="0"/>
              <a:t>J5 : 5</a:t>
            </a:r>
            <a:r>
              <a:rPr lang="fr-FR" b="1" baseline="30000" dirty="0"/>
              <a:t>ème</a:t>
            </a:r>
            <a:r>
              <a:rPr lang="fr-FR" b="1" dirty="0"/>
              <a:t>  étape – Tonnerre à Malay le Grand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4426095" y="1079157"/>
            <a:ext cx="22136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81 Km 430 D+</a:t>
            </a:r>
          </a:p>
          <a:p>
            <a:r>
              <a:rPr lang="fr-FR" dirty="0"/>
              <a:t>Pique nique prévu à</a:t>
            </a:r>
          </a:p>
          <a:p>
            <a:r>
              <a:rPr lang="fr-FR" dirty="0"/>
              <a:t>Bussy en Othe</a:t>
            </a:r>
          </a:p>
          <a:p>
            <a:endParaRPr lang="fr-FR" dirty="0"/>
          </a:p>
          <a:p>
            <a:r>
              <a:rPr lang="fr-FR" dirty="0"/>
              <a:t>Le soir : Kyriad</a:t>
            </a:r>
          </a:p>
          <a:p>
            <a:r>
              <a:rPr lang="fr-FR" dirty="0"/>
              <a:t>Visite de Sens prévue</a:t>
            </a:r>
          </a:p>
          <a:p>
            <a:r>
              <a:rPr lang="fr-FR" dirty="0"/>
              <a:t>les trois Colonnes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03DEF3-87FC-0167-AC03-AE5A9A99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4" y="893264"/>
            <a:ext cx="4178971" cy="23506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E87F6D-3823-A0AB-2E3F-8594324B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24" y="3243935"/>
            <a:ext cx="5880904" cy="33216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F656BB-CE21-D4A4-543D-AB3D2CE96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00" y="1079156"/>
            <a:ext cx="5418975" cy="3934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5EE5E7-895A-25FB-6464-BAB348BDA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616" y="5080252"/>
            <a:ext cx="5760324" cy="1411164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8637F53-D4A5-FDA0-FAFD-6EE23F64F577}"/>
              </a:ext>
            </a:extLst>
          </p:cNvPr>
          <p:cNvCxnSpPr>
            <a:cxnSpLocks/>
          </p:cNvCxnSpPr>
          <p:nvPr/>
        </p:nvCxnSpPr>
        <p:spPr>
          <a:xfrm>
            <a:off x="5955957" y="1869989"/>
            <a:ext cx="2388973" cy="1153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31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3A162-33DB-37A1-1687-7BD6DB05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08" y="122379"/>
            <a:ext cx="11057238" cy="883404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J6 : 6</a:t>
            </a:r>
            <a:r>
              <a:rPr lang="fr-FR" b="1" baseline="30000" dirty="0"/>
              <a:t>ème</a:t>
            </a:r>
            <a:r>
              <a:rPr lang="fr-FR" b="1" dirty="0"/>
              <a:t>  étape – Malay le Grand à Nogent sur Marne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A83CC9-59A7-16B1-1E69-E2C765DC7DBB}"/>
              </a:ext>
            </a:extLst>
          </p:cNvPr>
          <p:cNvSpPr txBox="1"/>
          <p:nvPr/>
        </p:nvSpPr>
        <p:spPr>
          <a:xfrm>
            <a:off x="4487918" y="852234"/>
            <a:ext cx="302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122 Km 740 D+</a:t>
            </a:r>
          </a:p>
          <a:p>
            <a:r>
              <a:rPr lang="fr-FR" dirty="0"/>
              <a:t>Pique nique prévu à Mormant</a:t>
            </a:r>
          </a:p>
          <a:p>
            <a:r>
              <a:rPr lang="fr-FR" dirty="0"/>
              <a:t>Le soir : Campanile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25925A-A7AF-8EA9-8A17-D1F26C815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3" y="1005782"/>
            <a:ext cx="4168357" cy="23543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BC9043-0204-C9E2-FFFE-E25D2052A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2" y="3099345"/>
            <a:ext cx="5451515" cy="36362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0E21762-C210-C1DA-E8C2-B4CD85293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768" y="5124400"/>
            <a:ext cx="6487970" cy="16112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05BE74-760F-103A-0F71-51A0D25EA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134" y="803457"/>
            <a:ext cx="4240000" cy="4853685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ADF70CB-91D9-575A-B06A-4588F55AFECF}"/>
              </a:ext>
            </a:extLst>
          </p:cNvPr>
          <p:cNvCxnSpPr>
            <a:cxnSpLocks/>
          </p:cNvCxnSpPr>
          <p:nvPr/>
        </p:nvCxnSpPr>
        <p:spPr>
          <a:xfrm>
            <a:off x="7399530" y="1408386"/>
            <a:ext cx="2275219" cy="1355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ECD42A9-FE28-25D3-E816-4FE48BFB6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43" y="1733601"/>
            <a:ext cx="3353229" cy="17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409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912</Words>
  <Application>Microsoft Office PowerPoint</Application>
  <PresentationFormat>Grand écran</PresentationFormat>
  <Paragraphs>145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Thème Office</vt:lpstr>
      <vt:lpstr>Ensemble à vélo</vt:lpstr>
      <vt:lpstr>Qui fait le VI en quelques mots</vt:lpstr>
      <vt:lpstr>Résumé des étapes</vt:lpstr>
      <vt:lpstr>J1 : 1ère étape – De Voreppe à Ambérieux</vt:lpstr>
      <vt:lpstr>J2 : 2ème  étape – Ambérieux à Tournus</vt:lpstr>
      <vt:lpstr>J3 : 3ème  étape – Tournus à Pouilly en Auxois</vt:lpstr>
      <vt:lpstr>J4 : 4ème  étape – Pouilly en Auxois à Tonnerre</vt:lpstr>
      <vt:lpstr>J5 : 5ème  étape – Tonnerre à Malay le Grand</vt:lpstr>
      <vt:lpstr>J6 : 6ème  étape – Malay le Grand à Nogent sur Marne</vt:lpstr>
      <vt:lpstr>J7 : 7ème  étape – Nogent sur Marne à Paris (12e)</vt:lpstr>
      <vt:lpstr>A chaque étape</vt:lpstr>
      <vt:lpstr>Avant le départ</vt:lpstr>
      <vt:lpstr>Organisation de la journée</vt:lpstr>
      <vt:lpstr>Sur la route</vt:lpstr>
      <vt:lpstr>A l’hôtel</vt:lpstr>
      <vt:lpstr>Les Rooming list</vt:lpstr>
      <vt:lpstr>Les maillots</vt:lpstr>
      <vt:lpstr>Pour la fin</vt:lpstr>
      <vt:lpstr>Pour cet après-midi 42 Km 605 m D+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Eensemble à vélo</dc:title>
  <dc:creator>Pascal Jarrige</dc:creator>
  <cp:lastModifiedBy>Pascal Jarrige</cp:lastModifiedBy>
  <cp:revision>31</cp:revision>
  <dcterms:created xsi:type="dcterms:W3CDTF">2024-03-25T14:57:42Z</dcterms:created>
  <dcterms:modified xsi:type="dcterms:W3CDTF">2024-04-15T08:11:00Z</dcterms:modified>
</cp:coreProperties>
</file>